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3" r:id="rId2"/>
    <p:sldMasterId id="2147483795" r:id="rId3"/>
    <p:sldMasterId id="2147483863" r:id="rId4"/>
    <p:sldMasterId id="2147483889" r:id="rId5"/>
    <p:sldMasterId id="2147483907" r:id="rId6"/>
    <p:sldMasterId id="2147483918" r:id="rId7"/>
  </p:sldMasterIdLst>
  <p:notesMasterIdLst>
    <p:notesMasterId r:id="rId37"/>
  </p:notesMasterIdLst>
  <p:handoutMasterIdLst>
    <p:handoutMasterId r:id="rId38"/>
  </p:handoutMasterIdLst>
  <p:sldIdLst>
    <p:sldId id="343" r:id="rId8"/>
    <p:sldId id="755" r:id="rId9"/>
    <p:sldId id="803" r:id="rId10"/>
    <p:sldId id="781" r:id="rId11"/>
    <p:sldId id="804" r:id="rId12"/>
    <p:sldId id="657" r:id="rId13"/>
    <p:sldId id="771" r:id="rId14"/>
    <p:sldId id="719" r:id="rId15"/>
    <p:sldId id="782" r:id="rId16"/>
    <p:sldId id="638" r:id="rId17"/>
    <p:sldId id="784" r:id="rId18"/>
    <p:sldId id="785" r:id="rId19"/>
    <p:sldId id="786" r:id="rId20"/>
    <p:sldId id="805" r:id="rId21"/>
    <p:sldId id="787" r:id="rId22"/>
    <p:sldId id="788" r:id="rId23"/>
    <p:sldId id="789" r:id="rId24"/>
    <p:sldId id="790" r:id="rId25"/>
    <p:sldId id="791" r:id="rId26"/>
    <p:sldId id="792" r:id="rId27"/>
    <p:sldId id="793" r:id="rId28"/>
    <p:sldId id="794" r:id="rId29"/>
    <p:sldId id="795" r:id="rId30"/>
    <p:sldId id="796" r:id="rId31"/>
    <p:sldId id="797" r:id="rId32"/>
    <p:sldId id="798" r:id="rId33"/>
    <p:sldId id="799" r:id="rId34"/>
    <p:sldId id="800" r:id="rId35"/>
    <p:sldId id="801" r:id="rId36"/>
  </p:sldIdLst>
  <p:sldSz cx="12195175" cy="6859588"/>
  <p:notesSz cx="6858000" cy="9144000"/>
  <p:defaultTex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orient="horz" pos="104">
          <p15:clr>
            <a:srgbClr val="A4A3A4"/>
          </p15:clr>
        </p15:guide>
        <p15:guide id="3" orient="horz" pos="3976">
          <p15:clr>
            <a:srgbClr val="A4A3A4"/>
          </p15:clr>
        </p15:guide>
        <p15:guide id="4" orient="horz" pos="936" userDrawn="1">
          <p15:clr>
            <a:srgbClr val="A4A3A4"/>
          </p15:clr>
        </p15:guide>
        <p15:guide id="5" pos="367">
          <p15:clr>
            <a:srgbClr val="A4A3A4"/>
          </p15:clr>
        </p15:guide>
        <p15:guide id="6" pos="7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8B3D"/>
    <a:srgbClr val="E4B585"/>
    <a:srgbClr val="7F7F7F"/>
    <a:srgbClr val="EC881D"/>
    <a:srgbClr val="0070C0"/>
    <a:srgbClr val="FF9900"/>
    <a:srgbClr val="70C000"/>
    <a:srgbClr val="C00000"/>
    <a:srgbClr val="FD920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40" autoAdjust="0"/>
    <p:restoredTop sz="95253" autoAdjust="0"/>
  </p:normalViewPr>
  <p:slideViewPr>
    <p:cSldViewPr snapToObjects="1">
      <p:cViewPr varScale="1">
        <p:scale>
          <a:sx n="74" d="100"/>
          <a:sy n="74" d="100"/>
        </p:scale>
        <p:origin x="804" y="72"/>
      </p:cViewPr>
      <p:guideLst>
        <p:guide orient="horz" pos="346"/>
        <p:guide orient="horz" pos="104"/>
        <p:guide orient="horz" pos="3976"/>
        <p:guide orient="horz" pos="936"/>
        <p:guide pos="367"/>
        <p:guide pos="73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66" d="100"/>
          <a:sy n="66" d="100"/>
        </p:scale>
        <p:origin x="-3187"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EF7E0-C18A-4C59-8D47-9DA64F3EC9F5}" type="doc">
      <dgm:prSet loTypeId="urn:microsoft.com/office/officeart/2005/8/layout/default#1" loCatId="list" qsTypeId="urn:microsoft.com/office/officeart/2005/8/quickstyle/simple3" qsCatId="simple" csTypeId="urn:microsoft.com/office/officeart/2005/8/colors/accent6_5" csCatId="accent6" phldr="1"/>
      <dgm:spPr/>
      <dgm:t>
        <a:bodyPr/>
        <a:lstStyle/>
        <a:p>
          <a:endParaRPr lang="zh-CN" altLang="en-US"/>
        </a:p>
      </dgm:t>
    </dgm:pt>
    <dgm:pt modelId="{7C546746-F521-4BD2-AE79-B30C6F1B370C}">
      <dgm:prSet phldrT="[文本]" custT="1"/>
      <dgm:spPr/>
      <dgm:t>
        <a:bodyPr/>
        <a:lstStyle/>
        <a:p>
          <a:r>
            <a:rPr lang="zh-CN" altLang="en-US" sz="800" dirty="0">
              <a:latin typeface="微软雅黑" pitchFamily="34" charset="-122"/>
              <a:ea typeface="微软雅黑" pitchFamily="34" charset="-122"/>
            </a:rPr>
            <a:t>参与者</a:t>
          </a:r>
        </a:p>
      </dgm:t>
    </dgm:pt>
    <dgm:pt modelId="{05FD3659-4CFB-40F0-B8E4-8DE8586EC1A0}" type="parTrans" cxnId="{3A9216E2-3768-4382-AA5F-53980A545A93}">
      <dgm:prSet/>
      <dgm:spPr/>
      <dgm:t>
        <a:bodyPr/>
        <a:lstStyle/>
        <a:p>
          <a:endParaRPr lang="zh-CN" altLang="en-US" sz="300">
            <a:latin typeface="微软雅黑" pitchFamily="34" charset="-122"/>
            <a:ea typeface="微软雅黑" pitchFamily="34" charset="-122"/>
          </a:endParaRPr>
        </a:p>
      </dgm:t>
    </dgm:pt>
    <dgm:pt modelId="{F64A9202-2652-4BA9-A268-5A3A40EABFB5}" type="sibTrans" cxnId="{3A9216E2-3768-4382-AA5F-53980A545A93}">
      <dgm:prSet/>
      <dgm:spPr/>
      <dgm:t>
        <a:bodyPr/>
        <a:lstStyle/>
        <a:p>
          <a:endParaRPr lang="zh-CN" altLang="en-US" sz="300">
            <a:latin typeface="微软雅黑" pitchFamily="34" charset="-122"/>
            <a:ea typeface="微软雅黑" pitchFamily="34" charset="-122"/>
          </a:endParaRPr>
        </a:p>
      </dgm:t>
    </dgm:pt>
    <dgm:pt modelId="{259E663E-FC00-428D-B724-49BA8BA7469A}">
      <dgm:prSet phldrT="[文本]" custT="1"/>
      <dgm:spPr/>
      <dgm:t>
        <a:bodyPr/>
        <a:lstStyle/>
        <a:p>
          <a:r>
            <a:rPr lang="zh-CN" altLang="en-US" sz="800" dirty="0">
              <a:latin typeface="微软雅黑" pitchFamily="34" charset="-122"/>
              <a:ea typeface="微软雅黑" pitchFamily="34" charset="-122"/>
            </a:rPr>
            <a:t>产品</a:t>
          </a:r>
        </a:p>
      </dgm:t>
    </dgm:pt>
    <dgm:pt modelId="{94DBF9D5-F665-49CA-B79F-B5A0D7F99FA7}" type="parTrans" cxnId="{30094CCD-409D-4827-98D1-9F6868F013D7}">
      <dgm:prSet/>
      <dgm:spPr/>
      <dgm:t>
        <a:bodyPr/>
        <a:lstStyle/>
        <a:p>
          <a:endParaRPr lang="zh-CN" altLang="en-US" sz="300">
            <a:latin typeface="微软雅黑" pitchFamily="34" charset="-122"/>
            <a:ea typeface="微软雅黑" pitchFamily="34" charset="-122"/>
          </a:endParaRPr>
        </a:p>
      </dgm:t>
    </dgm:pt>
    <dgm:pt modelId="{A337C467-9E22-47FC-8B5B-2A8B33B74785}" type="sibTrans" cxnId="{30094CCD-409D-4827-98D1-9F6868F013D7}">
      <dgm:prSet/>
      <dgm:spPr/>
      <dgm:t>
        <a:bodyPr/>
        <a:lstStyle/>
        <a:p>
          <a:endParaRPr lang="zh-CN" altLang="en-US" sz="300">
            <a:latin typeface="微软雅黑" pitchFamily="34" charset="-122"/>
            <a:ea typeface="微软雅黑" pitchFamily="34" charset="-122"/>
          </a:endParaRPr>
        </a:p>
      </dgm:t>
    </dgm:pt>
    <dgm:pt modelId="{D2D1C0F9-E922-4437-A8EB-D2BC888BC4D2}">
      <dgm:prSet phldrT="[文本]" custT="1"/>
      <dgm:spPr/>
      <dgm:t>
        <a:bodyPr/>
        <a:lstStyle/>
        <a:p>
          <a:r>
            <a:rPr lang="zh-CN" altLang="en-US" sz="800" dirty="0">
              <a:latin typeface="微软雅黑" pitchFamily="34" charset="-122"/>
              <a:ea typeface="微软雅黑" pitchFamily="34" charset="-122"/>
            </a:rPr>
            <a:t>协议</a:t>
          </a:r>
        </a:p>
      </dgm:t>
    </dgm:pt>
    <dgm:pt modelId="{D8003E14-2444-4802-BD0A-00978A60000C}" type="parTrans" cxnId="{711E4677-DC57-4A14-B08A-9E80E519570F}">
      <dgm:prSet/>
      <dgm:spPr/>
      <dgm:t>
        <a:bodyPr/>
        <a:lstStyle/>
        <a:p>
          <a:endParaRPr lang="zh-CN" altLang="en-US" sz="300">
            <a:latin typeface="微软雅黑" pitchFamily="34" charset="-122"/>
            <a:ea typeface="微软雅黑" pitchFamily="34" charset="-122"/>
          </a:endParaRPr>
        </a:p>
      </dgm:t>
    </dgm:pt>
    <dgm:pt modelId="{12143DE1-A536-4F01-BE2C-F3B622C45451}" type="sibTrans" cxnId="{711E4677-DC57-4A14-B08A-9E80E519570F}">
      <dgm:prSet/>
      <dgm:spPr/>
      <dgm:t>
        <a:bodyPr/>
        <a:lstStyle/>
        <a:p>
          <a:endParaRPr lang="zh-CN" altLang="en-US" sz="300">
            <a:latin typeface="微软雅黑" pitchFamily="34" charset="-122"/>
            <a:ea typeface="微软雅黑" pitchFamily="34" charset="-122"/>
          </a:endParaRPr>
        </a:p>
      </dgm:t>
    </dgm:pt>
    <dgm:pt modelId="{046FF699-B320-47E8-A84F-63A673D9DC9D}">
      <dgm:prSet phldrT="[文本]" custT="1"/>
      <dgm:spPr/>
      <dgm:t>
        <a:bodyPr/>
        <a:lstStyle/>
        <a:p>
          <a:r>
            <a:rPr lang="zh-CN" altLang="en-US" sz="800" dirty="0">
              <a:latin typeface="微软雅黑" pitchFamily="34" charset="-122"/>
              <a:ea typeface="微软雅黑" pitchFamily="34" charset="-122"/>
            </a:rPr>
            <a:t>设备</a:t>
          </a:r>
        </a:p>
      </dgm:t>
    </dgm:pt>
    <dgm:pt modelId="{CC6129DC-B0F4-4892-AB45-09ED29481C8D}" type="parTrans" cxnId="{9A36CE73-C84D-4534-86E6-6D179F025194}">
      <dgm:prSet/>
      <dgm:spPr/>
      <dgm:t>
        <a:bodyPr/>
        <a:lstStyle/>
        <a:p>
          <a:endParaRPr lang="zh-CN" altLang="en-US" sz="300">
            <a:latin typeface="微软雅黑" pitchFamily="34" charset="-122"/>
            <a:ea typeface="微软雅黑" pitchFamily="34" charset="-122"/>
          </a:endParaRPr>
        </a:p>
      </dgm:t>
    </dgm:pt>
    <dgm:pt modelId="{BBBECC3F-F2D8-477A-B494-FDEAF5FA1C1A}" type="sibTrans" cxnId="{9A36CE73-C84D-4534-86E6-6D179F025194}">
      <dgm:prSet/>
      <dgm:spPr/>
      <dgm:t>
        <a:bodyPr/>
        <a:lstStyle/>
        <a:p>
          <a:endParaRPr lang="zh-CN" altLang="en-US" sz="300">
            <a:latin typeface="微软雅黑" pitchFamily="34" charset="-122"/>
            <a:ea typeface="微软雅黑" pitchFamily="34" charset="-122"/>
          </a:endParaRPr>
        </a:p>
      </dgm:t>
    </dgm:pt>
    <dgm:pt modelId="{A24D4E53-84F7-4D13-8156-833FB39A0925}">
      <dgm:prSet phldrT="[文本]" custT="1"/>
      <dgm:spPr/>
      <dgm:t>
        <a:bodyPr/>
        <a:lstStyle/>
        <a:p>
          <a:r>
            <a:rPr lang="zh-CN" altLang="en-US" sz="800" dirty="0">
              <a:latin typeface="微软雅黑" pitchFamily="34" charset="-122"/>
              <a:ea typeface="微软雅黑" pitchFamily="34" charset="-122"/>
            </a:rPr>
            <a:t>事件</a:t>
          </a:r>
        </a:p>
      </dgm:t>
    </dgm:pt>
    <dgm:pt modelId="{152B4DCD-5C4C-4CC4-8890-3FC62132D149}" type="parTrans" cxnId="{C75E033E-776A-4D41-BD65-8808191E0285}">
      <dgm:prSet/>
      <dgm:spPr/>
      <dgm:t>
        <a:bodyPr/>
        <a:lstStyle/>
        <a:p>
          <a:endParaRPr lang="zh-CN" altLang="en-US" sz="300">
            <a:latin typeface="微软雅黑" pitchFamily="34" charset="-122"/>
            <a:ea typeface="微软雅黑" pitchFamily="34" charset="-122"/>
          </a:endParaRPr>
        </a:p>
      </dgm:t>
    </dgm:pt>
    <dgm:pt modelId="{A6B50808-6940-4C78-AB7E-2A29FF942551}" type="sibTrans" cxnId="{C75E033E-776A-4D41-BD65-8808191E0285}">
      <dgm:prSet/>
      <dgm:spPr/>
      <dgm:t>
        <a:bodyPr/>
        <a:lstStyle/>
        <a:p>
          <a:endParaRPr lang="zh-CN" altLang="en-US" sz="300">
            <a:latin typeface="微软雅黑" pitchFamily="34" charset="-122"/>
            <a:ea typeface="微软雅黑" pitchFamily="34" charset="-122"/>
          </a:endParaRPr>
        </a:p>
      </dgm:t>
    </dgm:pt>
    <dgm:pt modelId="{D422DA86-DB2E-4368-A1B3-F9FCF5566967}">
      <dgm:prSet phldrT="[文本]" custT="1"/>
      <dgm:spPr/>
      <dgm:t>
        <a:bodyPr/>
        <a:lstStyle/>
        <a:p>
          <a:r>
            <a:rPr lang="zh-CN" altLang="en-US" sz="800" dirty="0">
              <a:latin typeface="微软雅黑" pitchFamily="34" charset="-122"/>
              <a:ea typeface="微软雅黑" pitchFamily="34" charset="-122"/>
            </a:rPr>
            <a:t>位置</a:t>
          </a:r>
        </a:p>
      </dgm:t>
    </dgm:pt>
    <dgm:pt modelId="{11DF6E16-6B71-4B0E-8E7F-F2A4925ABE85}" type="parTrans" cxnId="{B6B6F163-B499-4540-B262-4B95DE060884}">
      <dgm:prSet/>
      <dgm:spPr/>
      <dgm:t>
        <a:bodyPr/>
        <a:lstStyle/>
        <a:p>
          <a:endParaRPr lang="zh-CN" altLang="en-US" sz="300">
            <a:latin typeface="微软雅黑" pitchFamily="34" charset="-122"/>
            <a:ea typeface="微软雅黑" pitchFamily="34" charset="-122"/>
          </a:endParaRPr>
        </a:p>
      </dgm:t>
    </dgm:pt>
    <dgm:pt modelId="{A180AE0B-D016-4D0F-89BE-C51B0166E4BC}" type="sibTrans" cxnId="{B6B6F163-B499-4540-B262-4B95DE060884}">
      <dgm:prSet/>
      <dgm:spPr/>
      <dgm:t>
        <a:bodyPr/>
        <a:lstStyle/>
        <a:p>
          <a:endParaRPr lang="zh-CN" altLang="en-US" sz="300">
            <a:latin typeface="微软雅黑" pitchFamily="34" charset="-122"/>
            <a:ea typeface="微软雅黑" pitchFamily="34" charset="-122"/>
          </a:endParaRPr>
        </a:p>
      </dgm:t>
    </dgm:pt>
    <dgm:pt modelId="{E062F6A7-7E5C-4531-BCFF-5471FFB6F4A9}">
      <dgm:prSet phldrT="[文本]" custT="1"/>
      <dgm:spPr/>
      <dgm:t>
        <a:bodyPr/>
        <a:lstStyle/>
        <a:p>
          <a:r>
            <a:rPr lang="zh-CN" altLang="en-US" sz="800" dirty="0">
              <a:latin typeface="微软雅黑" pitchFamily="34" charset="-122"/>
              <a:ea typeface="微软雅黑" pitchFamily="34" charset="-122"/>
            </a:rPr>
            <a:t>营销</a:t>
          </a:r>
        </a:p>
      </dgm:t>
    </dgm:pt>
    <dgm:pt modelId="{27A595E1-F1A8-4DA9-AF4E-7974C81E632E}" type="parTrans" cxnId="{AB50ED08-EBE8-4585-B00B-A408258CCD28}">
      <dgm:prSet/>
      <dgm:spPr/>
      <dgm:t>
        <a:bodyPr/>
        <a:lstStyle/>
        <a:p>
          <a:endParaRPr lang="zh-CN" altLang="en-US" sz="300">
            <a:latin typeface="微软雅黑" pitchFamily="34" charset="-122"/>
            <a:ea typeface="微软雅黑" pitchFamily="34" charset="-122"/>
          </a:endParaRPr>
        </a:p>
      </dgm:t>
    </dgm:pt>
    <dgm:pt modelId="{9839723F-B6F2-440C-AD40-8A38CECD4003}" type="sibTrans" cxnId="{AB50ED08-EBE8-4585-B00B-A408258CCD28}">
      <dgm:prSet/>
      <dgm:spPr/>
      <dgm:t>
        <a:bodyPr/>
        <a:lstStyle/>
        <a:p>
          <a:endParaRPr lang="zh-CN" altLang="en-US" sz="300">
            <a:latin typeface="微软雅黑" pitchFamily="34" charset="-122"/>
            <a:ea typeface="微软雅黑" pitchFamily="34" charset="-122"/>
          </a:endParaRPr>
        </a:p>
      </dgm:t>
    </dgm:pt>
    <dgm:pt modelId="{06DC2EFC-0455-4563-B50C-9E1A85569D0C}">
      <dgm:prSet phldrT="[文本]" custT="1"/>
      <dgm:spPr/>
      <dgm:t>
        <a:bodyPr/>
        <a:lstStyle/>
        <a:p>
          <a:r>
            <a:rPr lang="zh-CN" altLang="en-US" sz="800" dirty="0">
              <a:latin typeface="微软雅黑" pitchFamily="34" charset="-122"/>
              <a:ea typeface="微软雅黑" pitchFamily="34" charset="-122"/>
            </a:rPr>
            <a:t>内容</a:t>
          </a:r>
        </a:p>
      </dgm:t>
    </dgm:pt>
    <dgm:pt modelId="{793822A3-AD37-4AA2-9F33-16FFBBAE0D96}" type="parTrans" cxnId="{11D76BFA-FE50-4451-8DC1-40C45E1D1091}">
      <dgm:prSet/>
      <dgm:spPr/>
      <dgm:t>
        <a:bodyPr/>
        <a:lstStyle/>
        <a:p>
          <a:endParaRPr lang="zh-CN" altLang="en-US" sz="300">
            <a:latin typeface="微软雅黑" pitchFamily="34" charset="-122"/>
            <a:ea typeface="微软雅黑" pitchFamily="34" charset="-122"/>
          </a:endParaRPr>
        </a:p>
      </dgm:t>
    </dgm:pt>
    <dgm:pt modelId="{141A4C47-DF94-449B-8C85-5E787FA6016F}" type="sibTrans" cxnId="{11D76BFA-FE50-4451-8DC1-40C45E1D1091}">
      <dgm:prSet/>
      <dgm:spPr/>
      <dgm:t>
        <a:bodyPr/>
        <a:lstStyle/>
        <a:p>
          <a:endParaRPr lang="zh-CN" altLang="en-US" sz="300">
            <a:latin typeface="微软雅黑" pitchFamily="34" charset="-122"/>
            <a:ea typeface="微软雅黑" pitchFamily="34" charset="-122"/>
          </a:endParaRPr>
        </a:p>
      </dgm:t>
    </dgm:pt>
    <dgm:pt modelId="{B5C4FF7E-148C-4327-B8F7-2597F304ED77}">
      <dgm:prSet phldrT="[文本]" custT="1"/>
      <dgm:spPr/>
      <dgm:t>
        <a:bodyPr/>
        <a:lstStyle/>
        <a:p>
          <a:r>
            <a:rPr lang="zh-CN" altLang="en-US" sz="800" dirty="0">
              <a:latin typeface="微软雅黑" pitchFamily="34" charset="-122"/>
              <a:ea typeface="微软雅黑" pitchFamily="34" charset="-122"/>
            </a:rPr>
            <a:t>财务</a:t>
          </a:r>
        </a:p>
      </dgm:t>
    </dgm:pt>
    <dgm:pt modelId="{DA508DE3-3F07-4986-A43C-E7C4C88039ED}" type="parTrans" cxnId="{ED7A0E1A-3AF2-46CD-ADA3-9386E4E4B66F}">
      <dgm:prSet/>
      <dgm:spPr/>
      <dgm:t>
        <a:bodyPr/>
        <a:lstStyle/>
        <a:p>
          <a:endParaRPr lang="zh-CN" altLang="en-US" sz="300">
            <a:latin typeface="微软雅黑" pitchFamily="34" charset="-122"/>
            <a:ea typeface="微软雅黑" pitchFamily="34" charset="-122"/>
          </a:endParaRPr>
        </a:p>
      </dgm:t>
    </dgm:pt>
    <dgm:pt modelId="{07A8256A-3168-400F-9E46-CB393FD29029}" type="sibTrans" cxnId="{ED7A0E1A-3AF2-46CD-ADA3-9386E4E4B66F}">
      <dgm:prSet/>
      <dgm:spPr/>
      <dgm:t>
        <a:bodyPr/>
        <a:lstStyle/>
        <a:p>
          <a:endParaRPr lang="zh-CN" altLang="en-US" sz="300">
            <a:latin typeface="微软雅黑" pitchFamily="34" charset="-122"/>
            <a:ea typeface="微软雅黑" pitchFamily="34" charset="-122"/>
          </a:endParaRPr>
        </a:p>
      </dgm:t>
    </dgm:pt>
    <dgm:pt modelId="{A1A760F1-1003-4610-9BBD-430DB0169389}">
      <dgm:prSet phldrT="[文本]" custT="1"/>
      <dgm:spPr/>
      <dgm:t>
        <a:bodyPr/>
        <a:lstStyle/>
        <a:p>
          <a:r>
            <a:rPr lang="zh-CN" altLang="en-US" sz="800" dirty="0">
              <a:latin typeface="微软雅黑" pitchFamily="34" charset="-122"/>
              <a:ea typeface="微软雅黑" pitchFamily="34" charset="-122"/>
            </a:rPr>
            <a:t>库存</a:t>
          </a:r>
        </a:p>
      </dgm:t>
    </dgm:pt>
    <dgm:pt modelId="{1FB0345C-CA78-4E8A-8624-BEC9B7FD4270}" type="parTrans" cxnId="{CE28F800-045C-485D-A99F-37D2F48D7DE7}">
      <dgm:prSet/>
      <dgm:spPr/>
      <dgm:t>
        <a:bodyPr/>
        <a:lstStyle/>
        <a:p>
          <a:endParaRPr lang="zh-CN" altLang="en-US" sz="300">
            <a:latin typeface="微软雅黑" pitchFamily="34" charset="-122"/>
            <a:ea typeface="微软雅黑" pitchFamily="34" charset="-122"/>
          </a:endParaRPr>
        </a:p>
      </dgm:t>
    </dgm:pt>
    <dgm:pt modelId="{E31948AE-7B21-4A76-806D-C8276C518DDE}" type="sibTrans" cxnId="{CE28F800-045C-485D-A99F-37D2F48D7DE7}">
      <dgm:prSet/>
      <dgm:spPr/>
      <dgm:t>
        <a:bodyPr/>
        <a:lstStyle/>
        <a:p>
          <a:endParaRPr lang="zh-CN" altLang="en-US" sz="300">
            <a:latin typeface="微软雅黑" pitchFamily="34" charset="-122"/>
            <a:ea typeface="微软雅黑" pitchFamily="34" charset="-122"/>
          </a:endParaRPr>
        </a:p>
      </dgm:t>
    </dgm:pt>
    <dgm:pt modelId="{31DCF9BF-4A33-4356-B8C2-2205BA88A007}">
      <dgm:prSet phldrT="[文本]" custT="1"/>
      <dgm:spPr/>
      <dgm:t>
        <a:bodyPr/>
        <a:lstStyle/>
        <a:p>
          <a:r>
            <a:rPr lang="zh-CN" altLang="en-US" sz="800" dirty="0">
              <a:latin typeface="微软雅黑" pitchFamily="34" charset="-122"/>
              <a:ea typeface="微软雅黑" pitchFamily="34" charset="-122"/>
            </a:rPr>
            <a:t>销售</a:t>
          </a:r>
        </a:p>
      </dgm:t>
    </dgm:pt>
    <dgm:pt modelId="{81B9CD25-5D8C-4FE9-B4A4-9A88CF346273}" type="parTrans" cxnId="{42C80995-6734-47E5-96BC-1E1E5089B0CD}">
      <dgm:prSet/>
      <dgm:spPr/>
      <dgm:t>
        <a:bodyPr/>
        <a:lstStyle/>
        <a:p>
          <a:endParaRPr lang="zh-CN" altLang="en-US" sz="300">
            <a:latin typeface="微软雅黑" pitchFamily="34" charset="-122"/>
            <a:ea typeface="微软雅黑" pitchFamily="34" charset="-122"/>
          </a:endParaRPr>
        </a:p>
      </dgm:t>
    </dgm:pt>
    <dgm:pt modelId="{7D19BFA2-4749-4254-B8A8-5D84CBE3452B}" type="sibTrans" cxnId="{42C80995-6734-47E5-96BC-1E1E5089B0CD}">
      <dgm:prSet/>
      <dgm:spPr/>
      <dgm:t>
        <a:bodyPr/>
        <a:lstStyle/>
        <a:p>
          <a:endParaRPr lang="zh-CN" altLang="en-US" sz="300">
            <a:latin typeface="微软雅黑" pitchFamily="34" charset="-122"/>
            <a:ea typeface="微软雅黑" pitchFamily="34" charset="-122"/>
          </a:endParaRPr>
        </a:p>
      </dgm:t>
    </dgm:pt>
    <dgm:pt modelId="{5E186476-4986-4CBC-B4B1-67EC98D18F33}">
      <dgm:prSet phldrT="[文本]" custT="1"/>
      <dgm:spPr/>
      <dgm:t>
        <a:bodyPr/>
        <a:lstStyle/>
        <a:p>
          <a:r>
            <a:rPr lang="en-US" altLang="zh-CN" sz="800" dirty="0">
              <a:latin typeface="微软雅黑" pitchFamily="34" charset="-122"/>
              <a:ea typeface="微软雅黑" pitchFamily="34" charset="-122"/>
            </a:rPr>
            <a:t>Online</a:t>
          </a:r>
          <a:endParaRPr lang="zh-CN" altLang="en-US" sz="800" dirty="0">
            <a:latin typeface="微软雅黑" pitchFamily="34" charset="-122"/>
            <a:ea typeface="微软雅黑" pitchFamily="34" charset="-122"/>
          </a:endParaRPr>
        </a:p>
      </dgm:t>
    </dgm:pt>
    <dgm:pt modelId="{5957A71E-B09D-486B-B278-7B6709B2FFCE}" type="parTrans" cxnId="{99D3AF29-AE84-435C-A6AC-3ACEC5A7E9D6}">
      <dgm:prSet/>
      <dgm:spPr/>
      <dgm:t>
        <a:bodyPr/>
        <a:lstStyle/>
        <a:p>
          <a:endParaRPr lang="zh-CN" altLang="en-US" sz="300">
            <a:latin typeface="微软雅黑" pitchFamily="34" charset="-122"/>
            <a:ea typeface="微软雅黑" pitchFamily="34" charset="-122"/>
          </a:endParaRPr>
        </a:p>
      </dgm:t>
    </dgm:pt>
    <dgm:pt modelId="{D0452C1E-9ECC-443E-B4FD-A9BC9F6759FB}" type="sibTrans" cxnId="{99D3AF29-AE84-435C-A6AC-3ACEC5A7E9D6}">
      <dgm:prSet/>
      <dgm:spPr/>
      <dgm:t>
        <a:bodyPr/>
        <a:lstStyle/>
        <a:p>
          <a:endParaRPr lang="zh-CN" altLang="en-US" sz="300">
            <a:latin typeface="微软雅黑" pitchFamily="34" charset="-122"/>
            <a:ea typeface="微软雅黑" pitchFamily="34" charset="-122"/>
          </a:endParaRPr>
        </a:p>
      </dgm:t>
    </dgm:pt>
    <dgm:pt modelId="{AD066B0C-7A0C-4645-98C1-EBD6E56019EE}" type="pres">
      <dgm:prSet presAssocID="{153EF7E0-C18A-4C59-8D47-9DA64F3EC9F5}" presName="diagram" presStyleCnt="0">
        <dgm:presLayoutVars>
          <dgm:dir/>
          <dgm:resizeHandles val="exact"/>
        </dgm:presLayoutVars>
      </dgm:prSet>
      <dgm:spPr/>
      <dgm:t>
        <a:bodyPr/>
        <a:lstStyle/>
        <a:p>
          <a:endParaRPr lang="zh-CN" altLang="en-US"/>
        </a:p>
      </dgm:t>
    </dgm:pt>
    <dgm:pt modelId="{E907B873-2CF4-4047-A150-B8BC2E7363DB}" type="pres">
      <dgm:prSet presAssocID="{7C546746-F521-4BD2-AE79-B30C6F1B370C}" presName="node" presStyleLbl="node1" presStyleIdx="0" presStyleCnt="12">
        <dgm:presLayoutVars>
          <dgm:bulletEnabled val="1"/>
        </dgm:presLayoutVars>
      </dgm:prSet>
      <dgm:spPr/>
      <dgm:t>
        <a:bodyPr/>
        <a:lstStyle/>
        <a:p>
          <a:endParaRPr lang="zh-CN" altLang="en-US"/>
        </a:p>
      </dgm:t>
    </dgm:pt>
    <dgm:pt modelId="{E6FDB435-231B-4497-9A5F-088C451675EA}" type="pres">
      <dgm:prSet presAssocID="{F64A9202-2652-4BA9-A268-5A3A40EABFB5}" presName="sibTrans" presStyleCnt="0"/>
      <dgm:spPr/>
    </dgm:pt>
    <dgm:pt modelId="{74DF3743-724F-402C-9F4E-C217FD72C7ED}" type="pres">
      <dgm:prSet presAssocID="{259E663E-FC00-428D-B724-49BA8BA7469A}" presName="node" presStyleLbl="node1" presStyleIdx="1" presStyleCnt="12">
        <dgm:presLayoutVars>
          <dgm:bulletEnabled val="1"/>
        </dgm:presLayoutVars>
      </dgm:prSet>
      <dgm:spPr/>
      <dgm:t>
        <a:bodyPr/>
        <a:lstStyle/>
        <a:p>
          <a:endParaRPr lang="zh-CN" altLang="en-US"/>
        </a:p>
      </dgm:t>
    </dgm:pt>
    <dgm:pt modelId="{69A55E0A-A98C-4026-A684-A09670ADE34A}" type="pres">
      <dgm:prSet presAssocID="{A337C467-9E22-47FC-8B5B-2A8B33B74785}" presName="sibTrans" presStyleCnt="0"/>
      <dgm:spPr/>
    </dgm:pt>
    <dgm:pt modelId="{C89DD731-42A6-4A73-A2AA-EC9F05FF3B44}" type="pres">
      <dgm:prSet presAssocID="{D2D1C0F9-E922-4437-A8EB-D2BC888BC4D2}" presName="node" presStyleLbl="node1" presStyleIdx="2" presStyleCnt="12">
        <dgm:presLayoutVars>
          <dgm:bulletEnabled val="1"/>
        </dgm:presLayoutVars>
      </dgm:prSet>
      <dgm:spPr/>
      <dgm:t>
        <a:bodyPr/>
        <a:lstStyle/>
        <a:p>
          <a:endParaRPr lang="zh-CN" altLang="en-US"/>
        </a:p>
      </dgm:t>
    </dgm:pt>
    <dgm:pt modelId="{B06271DB-5AAE-4179-AAB0-D2BC38C58423}" type="pres">
      <dgm:prSet presAssocID="{12143DE1-A536-4F01-BE2C-F3B622C45451}" presName="sibTrans" presStyleCnt="0"/>
      <dgm:spPr/>
    </dgm:pt>
    <dgm:pt modelId="{1A682F52-FD0B-4F7C-87CC-DDAD2CFB651F}" type="pres">
      <dgm:prSet presAssocID="{046FF699-B320-47E8-A84F-63A673D9DC9D}" presName="node" presStyleLbl="node1" presStyleIdx="3" presStyleCnt="12">
        <dgm:presLayoutVars>
          <dgm:bulletEnabled val="1"/>
        </dgm:presLayoutVars>
      </dgm:prSet>
      <dgm:spPr/>
      <dgm:t>
        <a:bodyPr/>
        <a:lstStyle/>
        <a:p>
          <a:endParaRPr lang="zh-CN" altLang="en-US"/>
        </a:p>
      </dgm:t>
    </dgm:pt>
    <dgm:pt modelId="{5B8C04DF-E1A7-4725-B456-78BFA9D1702A}" type="pres">
      <dgm:prSet presAssocID="{BBBECC3F-F2D8-477A-B494-FDEAF5FA1C1A}" presName="sibTrans" presStyleCnt="0"/>
      <dgm:spPr/>
    </dgm:pt>
    <dgm:pt modelId="{FA65F644-0B96-4DA3-BC13-A4E99D57292C}" type="pres">
      <dgm:prSet presAssocID="{A24D4E53-84F7-4D13-8156-833FB39A0925}" presName="node" presStyleLbl="node1" presStyleIdx="4" presStyleCnt="12">
        <dgm:presLayoutVars>
          <dgm:bulletEnabled val="1"/>
        </dgm:presLayoutVars>
      </dgm:prSet>
      <dgm:spPr/>
      <dgm:t>
        <a:bodyPr/>
        <a:lstStyle/>
        <a:p>
          <a:endParaRPr lang="zh-CN" altLang="en-US"/>
        </a:p>
      </dgm:t>
    </dgm:pt>
    <dgm:pt modelId="{61549AE2-4FDA-4DE5-A3F4-0DCA92EFD009}" type="pres">
      <dgm:prSet presAssocID="{A6B50808-6940-4C78-AB7E-2A29FF942551}" presName="sibTrans" presStyleCnt="0"/>
      <dgm:spPr/>
    </dgm:pt>
    <dgm:pt modelId="{AAC2DC04-9DBE-4C53-833B-34F1D2B14545}" type="pres">
      <dgm:prSet presAssocID="{D422DA86-DB2E-4368-A1B3-F9FCF5566967}" presName="node" presStyleLbl="node1" presStyleIdx="5" presStyleCnt="12">
        <dgm:presLayoutVars>
          <dgm:bulletEnabled val="1"/>
        </dgm:presLayoutVars>
      </dgm:prSet>
      <dgm:spPr/>
      <dgm:t>
        <a:bodyPr/>
        <a:lstStyle/>
        <a:p>
          <a:endParaRPr lang="zh-CN" altLang="en-US"/>
        </a:p>
      </dgm:t>
    </dgm:pt>
    <dgm:pt modelId="{7CF16698-6C4C-415C-971D-3D3CA6DAE159}" type="pres">
      <dgm:prSet presAssocID="{A180AE0B-D016-4D0F-89BE-C51B0166E4BC}" presName="sibTrans" presStyleCnt="0"/>
      <dgm:spPr/>
    </dgm:pt>
    <dgm:pt modelId="{9CF7F800-7CC2-4187-A508-078B29D641CE}" type="pres">
      <dgm:prSet presAssocID="{E062F6A7-7E5C-4531-BCFF-5471FFB6F4A9}" presName="node" presStyleLbl="node1" presStyleIdx="6" presStyleCnt="12">
        <dgm:presLayoutVars>
          <dgm:bulletEnabled val="1"/>
        </dgm:presLayoutVars>
      </dgm:prSet>
      <dgm:spPr/>
      <dgm:t>
        <a:bodyPr/>
        <a:lstStyle/>
        <a:p>
          <a:endParaRPr lang="zh-CN" altLang="en-US"/>
        </a:p>
      </dgm:t>
    </dgm:pt>
    <dgm:pt modelId="{1EE5C108-5E58-46E1-9C8F-B417EEA82AF6}" type="pres">
      <dgm:prSet presAssocID="{9839723F-B6F2-440C-AD40-8A38CECD4003}" presName="sibTrans" presStyleCnt="0"/>
      <dgm:spPr/>
    </dgm:pt>
    <dgm:pt modelId="{42812E6D-DC10-4D4B-89F3-EB0752A7598A}" type="pres">
      <dgm:prSet presAssocID="{06DC2EFC-0455-4563-B50C-9E1A85569D0C}" presName="node" presStyleLbl="node1" presStyleIdx="7" presStyleCnt="12">
        <dgm:presLayoutVars>
          <dgm:bulletEnabled val="1"/>
        </dgm:presLayoutVars>
      </dgm:prSet>
      <dgm:spPr/>
      <dgm:t>
        <a:bodyPr/>
        <a:lstStyle/>
        <a:p>
          <a:endParaRPr lang="zh-CN" altLang="en-US"/>
        </a:p>
      </dgm:t>
    </dgm:pt>
    <dgm:pt modelId="{9CDBDA8B-301B-4F09-9756-735645698BD7}" type="pres">
      <dgm:prSet presAssocID="{141A4C47-DF94-449B-8C85-5E787FA6016F}" presName="sibTrans" presStyleCnt="0"/>
      <dgm:spPr/>
    </dgm:pt>
    <dgm:pt modelId="{3C32A87D-F36A-4AC2-8E36-4BCB44BDF228}" type="pres">
      <dgm:prSet presAssocID="{B5C4FF7E-148C-4327-B8F7-2597F304ED77}" presName="node" presStyleLbl="node1" presStyleIdx="8" presStyleCnt="12">
        <dgm:presLayoutVars>
          <dgm:bulletEnabled val="1"/>
        </dgm:presLayoutVars>
      </dgm:prSet>
      <dgm:spPr/>
      <dgm:t>
        <a:bodyPr/>
        <a:lstStyle/>
        <a:p>
          <a:endParaRPr lang="zh-CN" altLang="en-US"/>
        </a:p>
      </dgm:t>
    </dgm:pt>
    <dgm:pt modelId="{457D364A-E70F-4F00-8B9F-3CC514CDF471}" type="pres">
      <dgm:prSet presAssocID="{07A8256A-3168-400F-9E46-CB393FD29029}" presName="sibTrans" presStyleCnt="0"/>
      <dgm:spPr/>
    </dgm:pt>
    <dgm:pt modelId="{E45B01EB-C68A-401B-BA50-991C6219655A}" type="pres">
      <dgm:prSet presAssocID="{A1A760F1-1003-4610-9BBD-430DB0169389}" presName="node" presStyleLbl="node1" presStyleIdx="9" presStyleCnt="12">
        <dgm:presLayoutVars>
          <dgm:bulletEnabled val="1"/>
        </dgm:presLayoutVars>
      </dgm:prSet>
      <dgm:spPr/>
      <dgm:t>
        <a:bodyPr/>
        <a:lstStyle/>
        <a:p>
          <a:endParaRPr lang="zh-CN" altLang="en-US"/>
        </a:p>
      </dgm:t>
    </dgm:pt>
    <dgm:pt modelId="{AF61F45C-919D-4E05-8ABD-5BD59730DE12}" type="pres">
      <dgm:prSet presAssocID="{E31948AE-7B21-4A76-806D-C8276C518DDE}" presName="sibTrans" presStyleCnt="0"/>
      <dgm:spPr/>
    </dgm:pt>
    <dgm:pt modelId="{709788CD-2AD4-4CB9-91A2-0324204702DB}" type="pres">
      <dgm:prSet presAssocID="{31DCF9BF-4A33-4356-B8C2-2205BA88A007}" presName="node" presStyleLbl="node1" presStyleIdx="10" presStyleCnt="12">
        <dgm:presLayoutVars>
          <dgm:bulletEnabled val="1"/>
        </dgm:presLayoutVars>
      </dgm:prSet>
      <dgm:spPr/>
      <dgm:t>
        <a:bodyPr/>
        <a:lstStyle/>
        <a:p>
          <a:endParaRPr lang="zh-CN" altLang="en-US"/>
        </a:p>
      </dgm:t>
    </dgm:pt>
    <dgm:pt modelId="{CE08D96D-1F35-4C06-BE9B-92A2E1B10B09}" type="pres">
      <dgm:prSet presAssocID="{7D19BFA2-4749-4254-B8A8-5D84CBE3452B}" presName="sibTrans" presStyleCnt="0"/>
      <dgm:spPr/>
    </dgm:pt>
    <dgm:pt modelId="{C4D99420-BDED-42D9-B26F-EF47EDD320CC}" type="pres">
      <dgm:prSet presAssocID="{5E186476-4986-4CBC-B4B1-67EC98D18F33}" presName="node" presStyleLbl="node1" presStyleIdx="11" presStyleCnt="12">
        <dgm:presLayoutVars>
          <dgm:bulletEnabled val="1"/>
        </dgm:presLayoutVars>
      </dgm:prSet>
      <dgm:spPr/>
      <dgm:t>
        <a:bodyPr/>
        <a:lstStyle/>
        <a:p>
          <a:endParaRPr lang="zh-CN" altLang="en-US"/>
        </a:p>
      </dgm:t>
    </dgm:pt>
  </dgm:ptLst>
  <dgm:cxnLst>
    <dgm:cxn modelId="{3A9216E2-3768-4382-AA5F-53980A545A93}" srcId="{153EF7E0-C18A-4C59-8D47-9DA64F3EC9F5}" destId="{7C546746-F521-4BD2-AE79-B30C6F1B370C}" srcOrd="0" destOrd="0" parTransId="{05FD3659-4CFB-40F0-B8E4-8DE8586EC1A0}" sibTransId="{F64A9202-2652-4BA9-A268-5A3A40EABFB5}"/>
    <dgm:cxn modelId="{CDC6E144-DFDB-44A4-8D4D-2642745FEFA4}" type="presOf" srcId="{D2D1C0F9-E922-4437-A8EB-D2BC888BC4D2}" destId="{C89DD731-42A6-4A73-A2AA-EC9F05FF3B44}" srcOrd="0" destOrd="0" presId="urn:microsoft.com/office/officeart/2005/8/layout/default#1"/>
    <dgm:cxn modelId="{90B7CD2B-23FE-4419-9D82-69CE15974C50}" type="presOf" srcId="{E062F6A7-7E5C-4531-BCFF-5471FFB6F4A9}" destId="{9CF7F800-7CC2-4187-A508-078B29D641CE}" srcOrd="0" destOrd="0" presId="urn:microsoft.com/office/officeart/2005/8/layout/default#1"/>
    <dgm:cxn modelId="{706DA050-0FD9-46E2-9CF1-D4C18A790A4E}" type="presOf" srcId="{D422DA86-DB2E-4368-A1B3-F9FCF5566967}" destId="{AAC2DC04-9DBE-4C53-833B-34F1D2B14545}" srcOrd="0" destOrd="0" presId="urn:microsoft.com/office/officeart/2005/8/layout/default#1"/>
    <dgm:cxn modelId="{C78D14F9-8771-4CFA-8684-C1C9967D7F52}" type="presOf" srcId="{259E663E-FC00-428D-B724-49BA8BA7469A}" destId="{74DF3743-724F-402C-9F4E-C217FD72C7ED}" srcOrd="0" destOrd="0" presId="urn:microsoft.com/office/officeart/2005/8/layout/default#1"/>
    <dgm:cxn modelId="{CE28F800-045C-485D-A99F-37D2F48D7DE7}" srcId="{153EF7E0-C18A-4C59-8D47-9DA64F3EC9F5}" destId="{A1A760F1-1003-4610-9BBD-430DB0169389}" srcOrd="9" destOrd="0" parTransId="{1FB0345C-CA78-4E8A-8624-BEC9B7FD4270}" sibTransId="{E31948AE-7B21-4A76-806D-C8276C518DDE}"/>
    <dgm:cxn modelId="{E46B223B-8D55-44CD-8A15-7781E1347830}" type="presOf" srcId="{31DCF9BF-4A33-4356-B8C2-2205BA88A007}" destId="{709788CD-2AD4-4CB9-91A2-0324204702DB}" srcOrd="0" destOrd="0" presId="urn:microsoft.com/office/officeart/2005/8/layout/default#1"/>
    <dgm:cxn modelId="{58B41048-01FD-4164-AEF0-E9EB0353532B}" type="presOf" srcId="{A24D4E53-84F7-4D13-8156-833FB39A0925}" destId="{FA65F644-0B96-4DA3-BC13-A4E99D57292C}" srcOrd="0" destOrd="0" presId="urn:microsoft.com/office/officeart/2005/8/layout/default#1"/>
    <dgm:cxn modelId="{600E5B07-92F5-4D88-B2E3-B80BC66DB4AD}" type="presOf" srcId="{7C546746-F521-4BD2-AE79-B30C6F1B370C}" destId="{E907B873-2CF4-4047-A150-B8BC2E7363DB}" srcOrd="0" destOrd="0" presId="urn:microsoft.com/office/officeart/2005/8/layout/default#1"/>
    <dgm:cxn modelId="{C75E033E-776A-4D41-BD65-8808191E0285}" srcId="{153EF7E0-C18A-4C59-8D47-9DA64F3EC9F5}" destId="{A24D4E53-84F7-4D13-8156-833FB39A0925}" srcOrd="4" destOrd="0" parTransId="{152B4DCD-5C4C-4CC4-8890-3FC62132D149}" sibTransId="{A6B50808-6940-4C78-AB7E-2A29FF942551}"/>
    <dgm:cxn modelId="{11D76BFA-FE50-4451-8DC1-40C45E1D1091}" srcId="{153EF7E0-C18A-4C59-8D47-9DA64F3EC9F5}" destId="{06DC2EFC-0455-4563-B50C-9E1A85569D0C}" srcOrd="7" destOrd="0" parTransId="{793822A3-AD37-4AA2-9F33-16FFBBAE0D96}" sibTransId="{141A4C47-DF94-449B-8C85-5E787FA6016F}"/>
    <dgm:cxn modelId="{0E7C06D7-C075-47F5-B796-7632FDBB5619}" type="presOf" srcId="{B5C4FF7E-148C-4327-B8F7-2597F304ED77}" destId="{3C32A87D-F36A-4AC2-8E36-4BCB44BDF228}" srcOrd="0" destOrd="0" presId="urn:microsoft.com/office/officeart/2005/8/layout/default#1"/>
    <dgm:cxn modelId="{0037BC9A-FBA8-41E7-A34B-79A2F45C7ABE}" type="presOf" srcId="{046FF699-B320-47E8-A84F-63A673D9DC9D}" destId="{1A682F52-FD0B-4F7C-87CC-DDAD2CFB651F}" srcOrd="0" destOrd="0" presId="urn:microsoft.com/office/officeart/2005/8/layout/default#1"/>
    <dgm:cxn modelId="{C36A6B7E-751E-470D-90D8-B8FBA5E9CB09}" type="presOf" srcId="{5E186476-4986-4CBC-B4B1-67EC98D18F33}" destId="{C4D99420-BDED-42D9-B26F-EF47EDD320CC}" srcOrd="0" destOrd="0" presId="urn:microsoft.com/office/officeart/2005/8/layout/default#1"/>
    <dgm:cxn modelId="{9A36CE73-C84D-4534-86E6-6D179F025194}" srcId="{153EF7E0-C18A-4C59-8D47-9DA64F3EC9F5}" destId="{046FF699-B320-47E8-A84F-63A673D9DC9D}" srcOrd="3" destOrd="0" parTransId="{CC6129DC-B0F4-4892-AB45-09ED29481C8D}" sibTransId="{BBBECC3F-F2D8-477A-B494-FDEAF5FA1C1A}"/>
    <dgm:cxn modelId="{99D3AF29-AE84-435C-A6AC-3ACEC5A7E9D6}" srcId="{153EF7E0-C18A-4C59-8D47-9DA64F3EC9F5}" destId="{5E186476-4986-4CBC-B4B1-67EC98D18F33}" srcOrd="11" destOrd="0" parTransId="{5957A71E-B09D-486B-B278-7B6709B2FFCE}" sibTransId="{D0452C1E-9ECC-443E-B4FD-A9BC9F6759FB}"/>
    <dgm:cxn modelId="{30094CCD-409D-4827-98D1-9F6868F013D7}" srcId="{153EF7E0-C18A-4C59-8D47-9DA64F3EC9F5}" destId="{259E663E-FC00-428D-B724-49BA8BA7469A}" srcOrd="1" destOrd="0" parTransId="{94DBF9D5-F665-49CA-B79F-B5A0D7F99FA7}" sibTransId="{A337C467-9E22-47FC-8B5B-2A8B33B74785}"/>
    <dgm:cxn modelId="{ED7A0E1A-3AF2-46CD-ADA3-9386E4E4B66F}" srcId="{153EF7E0-C18A-4C59-8D47-9DA64F3EC9F5}" destId="{B5C4FF7E-148C-4327-B8F7-2597F304ED77}" srcOrd="8" destOrd="0" parTransId="{DA508DE3-3F07-4986-A43C-E7C4C88039ED}" sibTransId="{07A8256A-3168-400F-9E46-CB393FD29029}"/>
    <dgm:cxn modelId="{6315B5E5-C2B0-4402-A8A8-DC4CA500842B}" type="presOf" srcId="{A1A760F1-1003-4610-9BBD-430DB0169389}" destId="{E45B01EB-C68A-401B-BA50-991C6219655A}" srcOrd="0" destOrd="0" presId="urn:microsoft.com/office/officeart/2005/8/layout/default#1"/>
    <dgm:cxn modelId="{711E4677-DC57-4A14-B08A-9E80E519570F}" srcId="{153EF7E0-C18A-4C59-8D47-9DA64F3EC9F5}" destId="{D2D1C0F9-E922-4437-A8EB-D2BC888BC4D2}" srcOrd="2" destOrd="0" parTransId="{D8003E14-2444-4802-BD0A-00978A60000C}" sibTransId="{12143DE1-A536-4F01-BE2C-F3B622C45451}"/>
    <dgm:cxn modelId="{B6B6F163-B499-4540-B262-4B95DE060884}" srcId="{153EF7E0-C18A-4C59-8D47-9DA64F3EC9F5}" destId="{D422DA86-DB2E-4368-A1B3-F9FCF5566967}" srcOrd="5" destOrd="0" parTransId="{11DF6E16-6B71-4B0E-8E7F-F2A4925ABE85}" sibTransId="{A180AE0B-D016-4D0F-89BE-C51B0166E4BC}"/>
    <dgm:cxn modelId="{AB50ED08-EBE8-4585-B00B-A408258CCD28}" srcId="{153EF7E0-C18A-4C59-8D47-9DA64F3EC9F5}" destId="{E062F6A7-7E5C-4531-BCFF-5471FFB6F4A9}" srcOrd="6" destOrd="0" parTransId="{27A595E1-F1A8-4DA9-AF4E-7974C81E632E}" sibTransId="{9839723F-B6F2-440C-AD40-8A38CECD4003}"/>
    <dgm:cxn modelId="{0A4F2660-B301-4D4D-A8A5-0380D22F27FC}" type="presOf" srcId="{153EF7E0-C18A-4C59-8D47-9DA64F3EC9F5}" destId="{AD066B0C-7A0C-4645-98C1-EBD6E56019EE}" srcOrd="0" destOrd="0" presId="urn:microsoft.com/office/officeart/2005/8/layout/default#1"/>
    <dgm:cxn modelId="{42C80995-6734-47E5-96BC-1E1E5089B0CD}" srcId="{153EF7E0-C18A-4C59-8D47-9DA64F3EC9F5}" destId="{31DCF9BF-4A33-4356-B8C2-2205BA88A007}" srcOrd="10" destOrd="0" parTransId="{81B9CD25-5D8C-4FE9-B4A4-9A88CF346273}" sibTransId="{7D19BFA2-4749-4254-B8A8-5D84CBE3452B}"/>
    <dgm:cxn modelId="{C58BC158-7548-4E75-A41F-4A5E77BE6943}" type="presOf" srcId="{06DC2EFC-0455-4563-B50C-9E1A85569D0C}" destId="{42812E6D-DC10-4D4B-89F3-EB0752A7598A}" srcOrd="0" destOrd="0" presId="urn:microsoft.com/office/officeart/2005/8/layout/default#1"/>
    <dgm:cxn modelId="{A60E497C-C622-4526-8AC2-F490B11124B9}" type="presParOf" srcId="{AD066B0C-7A0C-4645-98C1-EBD6E56019EE}" destId="{E907B873-2CF4-4047-A150-B8BC2E7363DB}" srcOrd="0" destOrd="0" presId="urn:microsoft.com/office/officeart/2005/8/layout/default#1"/>
    <dgm:cxn modelId="{221FDBF7-C3B9-456D-B978-3171002CF3C4}" type="presParOf" srcId="{AD066B0C-7A0C-4645-98C1-EBD6E56019EE}" destId="{E6FDB435-231B-4497-9A5F-088C451675EA}" srcOrd="1" destOrd="0" presId="urn:microsoft.com/office/officeart/2005/8/layout/default#1"/>
    <dgm:cxn modelId="{F5717288-646A-48E7-B7B1-E49B92AF6516}" type="presParOf" srcId="{AD066B0C-7A0C-4645-98C1-EBD6E56019EE}" destId="{74DF3743-724F-402C-9F4E-C217FD72C7ED}" srcOrd="2" destOrd="0" presId="urn:microsoft.com/office/officeart/2005/8/layout/default#1"/>
    <dgm:cxn modelId="{31EFDB0A-5C91-4FCA-ADA0-09329B268BB7}" type="presParOf" srcId="{AD066B0C-7A0C-4645-98C1-EBD6E56019EE}" destId="{69A55E0A-A98C-4026-A684-A09670ADE34A}" srcOrd="3" destOrd="0" presId="urn:microsoft.com/office/officeart/2005/8/layout/default#1"/>
    <dgm:cxn modelId="{A6E2934A-9BD9-4DBB-8908-DADA89B5FCB9}" type="presParOf" srcId="{AD066B0C-7A0C-4645-98C1-EBD6E56019EE}" destId="{C89DD731-42A6-4A73-A2AA-EC9F05FF3B44}" srcOrd="4" destOrd="0" presId="urn:microsoft.com/office/officeart/2005/8/layout/default#1"/>
    <dgm:cxn modelId="{CF294C1A-E220-4FBF-A329-9B9BF1B3DD66}" type="presParOf" srcId="{AD066B0C-7A0C-4645-98C1-EBD6E56019EE}" destId="{B06271DB-5AAE-4179-AAB0-D2BC38C58423}" srcOrd="5" destOrd="0" presId="urn:microsoft.com/office/officeart/2005/8/layout/default#1"/>
    <dgm:cxn modelId="{8BA88C34-9A5B-46C1-89E5-B91C8341481D}" type="presParOf" srcId="{AD066B0C-7A0C-4645-98C1-EBD6E56019EE}" destId="{1A682F52-FD0B-4F7C-87CC-DDAD2CFB651F}" srcOrd="6" destOrd="0" presId="urn:microsoft.com/office/officeart/2005/8/layout/default#1"/>
    <dgm:cxn modelId="{42B27171-E2A7-4734-8DD9-C8DB3E35E1C3}" type="presParOf" srcId="{AD066B0C-7A0C-4645-98C1-EBD6E56019EE}" destId="{5B8C04DF-E1A7-4725-B456-78BFA9D1702A}" srcOrd="7" destOrd="0" presId="urn:microsoft.com/office/officeart/2005/8/layout/default#1"/>
    <dgm:cxn modelId="{55515DA7-C605-4EF9-946F-310B71FDF50B}" type="presParOf" srcId="{AD066B0C-7A0C-4645-98C1-EBD6E56019EE}" destId="{FA65F644-0B96-4DA3-BC13-A4E99D57292C}" srcOrd="8" destOrd="0" presId="urn:microsoft.com/office/officeart/2005/8/layout/default#1"/>
    <dgm:cxn modelId="{9C9BD299-A012-49B0-8048-BEE3F39BD755}" type="presParOf" srcId="{AD066B0C-7A0C-4645-98C1-EBD6E56019EE}" destId="{61549AE2-4FDA-4DE5-A3F4-0DCA92EFD009}" srcOrd="9" destOrd="0" presId="urn:microsoft.com/office/officeart/2005/8/layout/default#1"/>
    <dgm:cxn modelId="{63AD7F9B-C61D-4E65-B31F-457B0DD5573E}" type="presParOf" srcId="{AD066B0C-7A0C-4645-98C1-EBD6E56019EE}" destId="{AAC2DC04-9DBE-4C53-833B-34F1D2B14545}" srcOrd="10" destOrd="0" presId="urn:microsoft.com/office/officeart/2005/8/layout/default#1"/>
    <dgm:cxn modelId="{63131365-4EDA-4ABE-B840-B85C2BB66333}" type="presParOf" srcId="{AD066B0C-7A0C-4645-98C1-EBD6E56019EE}" destId="{7CF16698-6C4C-415C-971D-3D3CA6DAE159}" srcOrd="11" destOrd="0" presId="urn:microsoft.com/office/officeart/2005/8/layout/default#1"/>
    <dgm:cxn modelId="{BAD61530-3670-4C11-B5E9-048D8F4F2522}" type="presParOf" srcId="{AD066B0C-7A0C-4645-98C1-EBD6E56019EE}" destId="{9CF7F800-7CC2-4187-A508-078B29D641CE}" srcOrd="12" destOrd="0" presId="urn:microsoft.com/office/officeart/2005/8/layout/default#1"/>
    <dgm:cxn modelId="{1711D6B2-DC3E-4D61-94F4-8A20B2FCC375}" type="presParOf" srcId="{AD066B0C-7A0C-4645-98C1-EBD6E56019EE}" destId="{1EE5C108-5E58-46E1-9C8F-B417EEA82AF6}" srcOrd="13" destOrd="0" presId="urn:microsoft.com/office/officeart/2005/8/layout/default#1"/>
    <dgm:cxn modelId="{7FE5A41A-81BC-41A8-AF6C-1A9B3A4F09F9}" type="presParOf" srcId="{AD066B0C-7A0C-4645-98C1-EBD6E56019EE}" destId="{42812E6D-DC10-4D4B-89F3-EB0752A7598A}" srcOrd="14" destOrd="0" presId="urn:microsoft.com/office/officeart/2005/8/layout/default#1"/>
    <dgm:cxn modelId="{AABC7B90-6602-4D96-917D-21773555C9EA}" type="presParOf" srcId="{AD066B0C-7A0C-4645-98C1-EBD6E56019EE}" destId="{9CDBDA8B-301B-4F09-9756-735645698BD7}" srcOrd="15" destOrd="0" presId="urn:microsoft.com/office/officeart/2005/8/layout/default#1"/>
    <dgm:cxn modelId="{D4A4D100-FF16-4CBB-A4CB-0A3EAEE46B42}" type="presParOf" srcId="{AD066B0C-7A0C-4645-98C1-EBD6E56019EE}" destId="{3C32A87D-F36A-4AC2-8E36-4BCB44BDF228}" srcOrd="16" destOrd="0" presId="urn:microsoft.com/office/officeart/2005/8/layout/default#1"/>
    <dgm:cxn modelId="{A3777685-AEF6-443D-9606-F59274FA2936}" type="presParOf" srcId="{AD066B0C-7A0C-4645-98C1-EBD6E56019EE}" destId="{457D364A-E70F-4F00-8B9F-3CC514CDF471}" srcOrd="17" destOrd="0" presId="urn:microsoft.com/office/officeart/2005/8/layout/default#1"/>
    <dgm:cxn modelId="{C6312140-DFB7-4492-9429-C25204864ECE}" type="presParOf" srcId="{AD066B0C-7A0C-4645-98C1-EBD6E56019EE}" destId="{E45B01EB-C68A-401B-BA50-991C6219655A}" srcOrd="18" destOrd="0" presId="urn:microsoft.com/office/officeart/2005/8/layout/default#1"/>
    <dgm:cxn modelId="{DD39BE45-0F10-471D-BE9B-5BED32A2DD68}" type="presParOf" srcId="{AD066B0C-7A0C-4645-98C1-EBD6E56019EE}" destId="{AF61F45C-919D-4E05-8ABD-5BD59730DE12}" srcOrd="19" destOrd="0" presId="urn:microsoft.com/office/officeart/2005/8/layout/default#1"/>
    <dgm:cxn modelId="{B2E2D2E1-8C5A-4544-A532-0EC6C0C3BDAF}" type="presParOf" srcId="{AD066B0C-7A0C-4645-98C1-EBD6E56019EE}" destId="{709788CD-2AD4-4CB9-91A2-0324204702DB}" srcOrd="20" destOrd="0" presId="urn:microsoft.com/office/officeart/2005/8/layout/default#1"/>
    <dgm:cxn modelId="{3E5DCCA6-0D49-4E0E-8940-F6FDABB77C26}" type="presParOf" srcId="{AD066B0C-7A0C-4645-98C1-EBD6E56019EE}" destId="{CE08D96D-1F35-4C06-BE9B-92A2E1B10B09}" srcOrd="21" destOrd="0" presId="urn:microsoft.com/office/officeart/2005/8/layout/default#1"/>
    <dgm:cxn modelId="{8833DFD2-9E66-4DFE-BA26-5C9A886E6767}" type="presParOf" srcId="{AD066B0C-7A0C-4645-98C1-EBD6E56019EE}" destId="{C4D99420-BDED-42D9-B26F-EF47EDD320CC}" srcOrd="22" destOrd="0" presId="urn:microsoft.com/office/officeart/2005/8/layout/defaul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3EF7E0-C18A-4C59-8D47-9DA64F3EC9F5}" type="doc">
      <dgm:prSet loTypeId="urn:microsoft.com/office/officeart/2005/8/layout/default#1" loCatId="list" qsTypeId="urn:microsoft.com/office/officeart/2005/8/quickstyle/simple3" qsCatId="simple" csTypeId="urn:microsoft.com/office/officeart/2005/8/colors/accent6_5" csCatId="accent6" phldr="1"/>
      <dgm:spPr/>
      <dgm:t>
        <a:bodyPr/>
        <a:lstStyle/>
        <a:p>
          <a:endParaRPr lang="zh-CN" altLang="en-US"/>
        </a:p>
      </dgm:t>
    </dgm:pt>
    <dgm:pt modelId="{7C546746-F521-4BD2-AE79-B30C6F1B370C}">
      <dgm:prSet phldrT="[文本]" custT="1"/>
      <dgm:spPr/>
      <dgm:t>
        <a:bodyPr/>
        <a:lstStyle/>
        <a:p>
          <a:r>
            <a:rPr lang="zh-CN" altLang="en-US" sz="800" dirty="0" smtClean="0">
              <a:latin typeface="微软雅黑" pitchFamily="34" charset="-122"/>
              <a:ea typeface="微软雅黑" pitchFamily="34" charset="-122"/>
            </a:rPr>
            <a:t>参与者</a:t>
          </a:r>
          <a:endParaRPr lang="zh-CN" altLang="en-US" sz="800" dirty="0">
            <a:latin typeface="微软雅黑" pitchFamily="34" charset="-122"/>
            <a:ea typeface="微软雅黑" pitchFamily="34" charset="-122"/>
          </a:endParaRPr>
        </a:p>
      </dgm:t>
    </dgm:pt>
    <dgm:pt modelId="{05FD3659-4CFB-40F0-B8E4-8DE8586EC1A0}" type="parTrans" cxnId="{3A9216E2-3768-4382-AA5F-53980A545A93}">
      <dgm:prSet/>
      <dgm:spPr/>
      <dgm:t>
        <a:bodyPr/>
        <a:lstStyle/>
        <a:p>
          <a:endParaRPr lang="zh-CN" altLang="en-US" sz="300">
            <a:latin typeface="微软雅黑" pitchFamily="34" charset="-122"/>
            <a:ea typeface="微软雅黑" pitchFamily="34" charset="-122"/>
          </a:endParaRPr>
        </a:p>
      </dgm:t>
    </dgm:pt>
    <dgm:pt modelId="{F64A9202-2652-4BA9-A268-5A3A40EABFB5}" type="sibTrans" cxnId="{3A9216E2-3768-4382-AA5F-53980A545A93}">
      <dgm:prSet/>
      <dgm:spPr/>
      <dgm:t>
        <a:bodyPr/>
        <a:lstStyle/>
        <a:p>
          <a:endParaRPr lang="zh-CN" altLang="en-US" sz="300">
            <a:latin typeface="微软雅黑" pitchFamily="34" charset="-122"/>
            <a:ea typeface="微软雅黑" pitchFamily="34" charset="-122"/>
          </a:endParaRPr>
        </a:p>
      </dgm:t>
    </dgm:pt>
    <dgm:pt modelId="{259E663E-FC00-428D-B724-49BA8BA7469A}">
      <dgm:prSet phldrT="[文本]" custT="1"/>
      <dgm:spPr/>
      <dgm:t>
        <a:bodyPr/>
        <a:lstStyle/>
        <a:p>
          <a:r>
            <a:rPr lang="zh-CN" altLang="en-US" sz="800" dirty="0" smtClean="0">
              <a:latin typeface="微软雅黑" pitchFamily="34" charset="-122"/>
              <a:ea typeface="微软雅黑" pitchFamily="34" charset="-122"/>
            </a:rPr>
            <a:t>产品</a:t>
          </a:r>
          <a:endParaRPr lang="zh-CN" altLang="en-US" sz="800" dirty="0">
            <a:latin typeface="微软雅黑" pitchFamily="34" charset="-122"/>
            <a:ea typeface="微软雅黑" pitchFamily="34" charset="-122"/>
          </a:endParaRPr>
        </a:p>
      </dgm:t>
    </dgm:pt>
    <dgm:pt modelId="{94DBF9D5-F665-49CA-B79F-B5A0D7F99FA7}" type="parTrans" cxnId="{30094CCD-409D-4827-98D1-9F6868F013D7}">
      <dgm:prSet/>
      <dgm:spPr/>
      <dgm:t>
        <a:bodyPr/>
        <a:lstStyle/>
        <a:p>
          <a:endParaRPr lang="zh-CN" altLang="en-US" sz="300">
            <a:latin typeface="微软雅黑" pitchFamily="34" charset="-122"/>
            <a:ea typeface="微软雅黑" pitchFamily="34" charset="-122"/>
          </a:endParaRPr>
        </a:p>
      </dgm:t>
    </dgm:pt>
    <dgm:pt modelId="{A337C467-9E22-47FC-8B5B-2A8B33B74785}" type="sibTrans" cxnId="{30094CCD-409D-4827-98D1-9F6868F013D7}">
      <dgm:prSet/>
      <dgm:spPr/>
      <dgm:t>
        <a:bodyPr/>
        <a:lstStyle/>
        <a:p>
          <a:endParaRPr lang="zh-CN" altLang="en-US" sz="300">
            <a:latin typeface="微软雅黑" pitchFamily="34" charset="-122"/>
            <a:ea typeface="微软雅黑" pitchFamily="34" charset="-122"/>
          </a:endParaRPr>
        </a:p>
      </dgm:t>
    </dgm:pt>
    <dgm:pt modelId="{D2D1C0F9-E922-4437-A8EB-D2BC888BC4D2}">
      <dgm:prSet phldrT="[文本]" custT="1"/>
      <dgm:spPr/>
      <dgm:t>
        <a:bodyPr/>
        <a:lstStyle/>
        <a:p>
          <a:r>
            <a:rPr lang="zh-CN" altLang="en-US" sz="800" dirty="0" smtClean="0">
              <a:latin typeface="微软雅黑" pitchFamily="34" charset="-122"/>
              <a:ea typeface="微软雅黑" pitchFamily="34" charset="-122"/>
            </a:rPr>
            <a:t>协议</a:t>
          </a:r>
          <a:endParaRPr lang="zh-CN" altLang="en-US" sz="800" dirty="0">
            <a:latin typeface="微软雅黑" pitchFamily="34" charset="-122"/>
            <a:ea typeface="微软雅黑" pitchFamily="34" charset="-122"/>
          </a:endParaRPr>
        </a:p>
      </dgm:t>
    </dgm:pt>
    <dgm:pt modelId="{D8003E14-2444-4802-BD0A-00978A60000C}" type="parTrans" cxnId="{711E4677-DC57-4A14-B08A-9E80E519570F}">
      <dgm:prSet/>
      <dgm:spPr/>
      <dgm:t>
        <a:bodyPr/>
        <a:lstStyle/>
        <a:p>
          <a:endParaRPr lang="zh-CN" altLang="en-US" sz="300">
            <a:latin typeface="微软雅黑" pitchFamily="34" charset="-122"/>
            <a:ea typeface="微软雅黑" pitchFamily="34" charset="-122"/>
          </a:endParaRPr>
        </a:p>
      </dgm:t>
    </dgm:pt>
    <dgm:pt modelId="{12143DE1-A536-4F01-BE2C-F3B622C45451}" type="sibTrans" cxnId="{711E4677-DC57-4A14-B08A-9E80E519570F}">
      <dgm:prSet/>
      <dgm:spPr/>
      <dgm:t>
        <a:bodyPr/>
        <a:lstStyle/>
        <a:p>
          <a:endParaRPr lang="zh-CN" altLang="en-US" sz="300">
            <a:latin typeface="微软雅黑" pitchFamily="34" charset="-122"/>
            <a:ea typeface="微软雅黑" pitchFamily="34" charset="-122"/>
          </a:endParaRPr>
        </a:p>
      </dgm:t>
    </dgm:pt>
    <dgm:pt modelId="{046FF699-B320-47E8-A84F-63A673D9DC9D}">
      <dgm:prSet phldrT="[文本]" custT="1"/>
      <dgm:spPr/>
      <dgm:t>
        <a:bodyPr/>
        <a:lstStyle/>
        <a:p>
          <a:r>
            <a:rPr lang="zh-CN" altLang="en-US" sz="800" dirty="0" smtClean="0">
              <a:latin typeface="微软雅黑" pitchFamily="34" charset="-122"/>
              <a:ea typeface="微软雅黑" pitchFamily="34" charset="-122"/>
            </a:rPr>
            <a:t>设备</a:t>
          </a:r>
          <a:endParaRPr lang="zh-CN" altLang="en-US" sz="800" dirty="0">
            <a:latin typeface="微软雅黑" pitchFamily="34" charset="-122"/>
            <a:ea typeface="微软雅黑" pitchFamily="34" charset="-122"/>
          </a:endParaRPr>
        </a:p>
      </dgm:t>
    </dgm:pt>
    <dgm:pt modelId="{CC6129DC-B0F4-4892-AB45-09ED29481C8D}" type="parTrans" cxnId="{9A36CE73-C84D-4534-86E6-6D179F025194}">
      <dgm:prSet/>
      <dgm:spPr/>
      <dgm:t>
        <a:bodyPr/>
        <a:lstStyle/>
        <a:p>
          <a:endParaRPr lang="zh-CN" altLang="en-US" sz="300">
            <a:latin typeface="微软雅黑" pitchFamily="34" charset="-122"/>
            <a:ea typeface="微软雅黑" pitchFamily="34" charset="-122"/>
          </a:endParaRPr>
        </a:p>
      </dgm:t>
    </dgm:pt>
    <dgm:pt modelId="{BBBECC3F-F2D8-477A-B494-FDEAF5FA1C1A}" type="sibTrans" cxnId="{9A36CE73-C84D-4534-86E6-6D179F025194}">
      <dgm:prSet/>
      <dgm:spPr/>
      <dgm:t>
        <a:bodyPr/>
        <a:lstStyle/>
        <a:p>
          <a:endParaRPr lang="zh-CN" altLang="en-US" sz="300">
            <a:latin typeface="微软雅黑" pitchFamily="34" charset="-122"/>
            <a:ea typeface="微软雅黑" pitchFamily="34" charset="-122"/>
          </a:endParaRPr>
        </a:p>
      </dgm:t>
    </dgm:pt>
    <dgm:pt modelId="{A24D4E53-84F7-4D13-8156-833FB39A0925}">
      <dgm:prSet phldrT="[文本]" custT="1"/>
      <dgm:spPr/>
      <dgm:t>
        <a:bodyPr/>
        <a:lstStyle/>
        <a:p>
          <a:r>
            <a:rPr lang="zh-CN" altLang="en-US" sz="800" dirty="0" smtClean="0">
              <a:latin typeface="微软雅黑" pitchFamily="34" charset="-122"/>
              <a:ea typeface="微软雅黑" pitchFamily="34" charset="-122"/>
            </a:rPr>
            <a:t>事件</a:t>
          </a:r>
          <a:endParaRPr lang="zh-CN" altLang="en-US" sz="800" dirty="0">
            <a:latin typeface="微软雅黑" pitchFamily="34" charset="-122"/>
            <a:ea typeface="微软雅黑" pitchFamily="34" charset="-122"/>
          </a:endParaRPr>
        </a:p>
      </dgm:t>
    </dgm:pt>
    <dgm:pt modelId="{152B4DCD-5C4C-4CC4-8890-3FC62132D149}" type="parTrans" cxnId="{C75E033E-776A-4D41-BD65-8808191E0285}">
      <dgm:prSet/>
      <dgm:spPr/>
      <dgm:t>
        <a:bodyPr/>
        <a:lstStyle/>
        <a:p>
          <a:endParaRPr lang="zh-CN" altLang="en-US" sz="300">
            <a:latin typeface="微软雅黑" pitchFamily="34" charset="-122"/>
            <a:ea typeface="微软雅黑" pitchFamily="34" charset="-122"/>
          </a:endParaRPr>
        </a:p>
      </dgm:t>
    </dgm:pt>
    <dgm:pt modelId="{A6B50808-6940-4C78-AB7E-2A29FF942551}" type="sibTrans" cxnId="{C75E033E-776A-4D41-BD65-8808191E0285}">
      <dgm:prSet/>
      <dgm:spPr/>
      <dgm:t>
        <a:bodyPr/>
        <a:lstStyle/>
        <a:p>
          <a:endParaRPr lang="zh-CN" altLang="en-US" sz="300">
            <a:latin typeface="微软雅黑" pitchFamily="34" charset="-122"/>
            <a:ea typeface="微软雅黑" pitchFamily="34" charset="-122"/>
          </a:endParaRPr>
        </a:p>
      </dgm:t>
    </dgm:pt>
    <dgm:pt modelId="{D422DA86-DB2E-4368-A1B3-F9FCF5566967}">
      <dgm:prSet phldrT="[文本]" custT="1"/>
      <dgm:spPr/>
      <dgm:t>
        <a:bodyPr/>
        <a:lstStyle/>
        <a:p>
          <a:r>
            <a:rPr lang="zh-CN" altLang="en-US" sz="800" dirty="0" smtClean="0">
              <a:latin typeface="微软雅黑" pitchFamily="34" charset="-122"/>
              <a:ea typeface="微软雅黑" pitchFamily="34" charset="-122"/>
            </a:rPr>
            <a:t>位置</a:t>
          </a:r>
          <a:endParaRPr lang="zh-CN" altLang="en-US" sz="800" dirty="0">
            <a:latin typeface="微软雅黑" pitchFamily="34" charset="-122"/>
            <a:ea typeface="微软雅黑" pitchFamily="34" charset="-122"/>
          </a:endParaRPr>
        </a:p>
      </dgm:t>
    </dgm:pt>
    <dgm:pt modelId="{11DF6E16-6B71-4B0E-8E7F-F2A4925ABE85}" type="parTrans" cxnId="{B6B6F163-B499-4540-B262-4B95DE060884}">
      <dgm:prSet/>
      <dgm:spPr/>
      <dgm:t>
        <a:bodyPr/>
        <a:lstStyle/>
        <a:p>
          <a:endParaRPr lang="zh-CN" altLang="en-US" sz="300">
            <a:latin typeface="微软雅黑" pitchFamily="34" charset="-122"/>
            <a:ea typeface="微软雅黑" pitchFamily="34" charset="-122"/>
          </a:endParaRPr>
        </a:p>
      </dgm:t>
    </dgm:pt>
    <dgm:pt modelId="{A180AE0B-D016-4D0F-89BE-C51B0166E4BC}" type="sibTrans" cxnId="{B6B6F163-B499-4540-B262-4B95DE060884}">
      <dgm:prSet/>
      <dgm:spPr/>
      <dgm:t>
        <a:bodyPr/>
        <a:lstStyle/>
        <a:p>
          <a:endParaRPr lang="zh-CN" altLang="en-US" sz="300">
            <a:latin typeface="微软雅黑" pitchFamily="34" charset="-122"/>
            <a:ea typeface="微软雅黑" pitchFamily="34" charset="-122"/>
          </a:endParaRPr>
        </a:p>
      </dgm:t>
    </dgm:pt>
    <dgm:pt modelId="{E062F6A7-7E5C-4531-BCFF-5471FFB6F4A9}">
      <dgm:prSet phldrT="[文本]" custT="1"/>
      <dgm:spPr/>
      <dgm:t>
        <a:bodyPr/>
        <a:lstStyle/>
        <a:p>
          <a:r>
            <a:rPr lang="zh-CN" altLang="en-US" sz="800" dirty="0" smtClean="0">
              <a:latin typeface="微软雅黑" pitchFamily="34" charset="-122"/>
              <a:ea typeface="微软雅黑" pitchFamily="34" charset="-122"/>
            </a:rPr>
            <a:t>营销</a:t>
          </a:r>
          <a:endParaRPr lang="zh-CN" altLang="en-US" sz="800" dirty="0">
            <a:latin typeface="微软雅黑" pitchFamily="34" charset="-122"/>
            <a:ea typeface="微软雅黑" pitchFamily="34" charset="-122"/>
          </a:endParaRPr>
        </a:p>
      </dgm:t>
    </dgm:pt>
    <dgm:pt modelId="{27A595E1-F1A8-4DA9-AF4E-7974C81E632E}" type="parTrans" cxnId="{AB50ED08-EBE8-4585-B00B-A408258CCD28}">
      <dgm:prSet/>
      <dgm:spPr/>
      <dgm:t>
        <a:bodyPr/>
        <a:lstStyle/>
        <a:p>
          <a:endParaRPr lang="zh-CN" altLang="en-US" sz="300">
            <a:latin typeface="微软雅黑" pitchFamily="34" charset="-122"/>
            <a:ea typeface="微软雅黑" pitchFamily="34" charset="-122"/>
          </a:endParaRPr>
        </a:p>
      </dgm:t>
    </dgm:pt>
    <dgm:pt modelId="{9839723F-B6F2-440C-AD40-8A38CECD4003}" type="sibTrans" cxnId="{AB50ED08-EBE8-4585-B00B-A408258CCD28}">
      <dgm:prSet/>
      <dgm:spPr/>
      <dgm:t>
        <a:bodyPr/>
        <a:lstStyle/>
        <a:p>
          <a:endParaRPr lang="zh-CN" altLang="en-US" sz="300">
            <a:latin typeface="微软雅黑" pitchFamily="34" charset="-122"/>
            <a:ea typeface="微软雅黑" pitchFamily="34" charset="-122"/>
          </a:endParaRPr>
        </a:p>
      </dgm:t>
    </dgm:pt>
    <dgm:pt modelId="{06DC2EFC-0455-4563-B50C-9E1A85569D0C}">
      <dgm:prSet phldrT="[文本]" custT="1"/>
      <dgm:spPr/>
      <dgm:t>
        <a:bodyPr/>
        <a:lstStyle/>
        <a:p>
          <a:r>
            <a:rPr lang="zh-CN" altLang="en-US" sz="800" dirty="0" smtClean="0">
              <a:latin typeface="微软雅黑" pitchFamily="34" charset="-122"/>
              <a:ea typeface="微软雅黑" pitchFamily="34" charset="-122"/>
            </a:rPr>
            <a:t>内容</a:t>
          </a:r>
          <a:endParaRPr lang="zh-CN" altLang="en-US" sz="800" dirty="0">
            <a:latin typeface="微软雅黑" pitchFamily="34" charset="-122"/>
            <a:ea typeface="微软雅黑" pitchFamily="34" charset="-122"/>
          </a:endParaRPr>
        </a:p>
      </dgm:t>
    </dgm:pt>
    <dgm:pt modelId="{793822A3-AD37-4AA2-9F33-16FFBBAE0D96}" type="parTrans" cxnId="{11D76BFA-FE50-4451-8DC1-40C45E1D1091}">
      <dgm:prSet/>
      <dgm:spPr/>
      <dgm:t>
        <a:bodyPr/>
        <a:lstStyle/>
        <a:p>
          <a:endParaRPr lang="zh-CN" altLang="en-US" sz="300">
            <a:latin typeface="微软雅黑" pitchFamily="34" charset="-122"/>
            <a:ea typeface="微软雅黑" pitchFamily="34" charset="-122"/>
          </a:endParaRPr>
        </a:p>
      </dgm:t>
    </dgm:pt>
    <dgm:pt modelId="{141A4C47-DF94-449B-8C85-5E787FA6016F}" type="sibTrans" cxnId="{11D76BFA-FE50-4451-8DC1-40C45E1D1091}">
      <dgm:prSet/>
      <dgm:spPr/>
      <dgm:t>
        <a:bodyPr/>
        <a:lstStyle/>
        <a:p>
          <a:endParaRPr lang="zh-CN" altLang="en-US" sz="300">
            <a:latin typeface="微软雅黑" pitchFamily="34" charset="-122"/>
            <a:ea typeface="微软雅黑" pitchFamily="34" charset="-122"/>
          </a:endParaRPr>
        </a:p>
      </dgm:t>
    </dgm:pt>
    <dgm:pt modelId="{B5C4FF7E-148C-4327-B8F7-2597F304ED77}">
      <dgm:prSet phldrT="[文本]" custT="1"/>
      <dgm:spPr/>
      <dgm:t>
        <a:bodyPr/>
        <a:lstStyle/>
        <a:p>
          <a:r>
            <a:rPr lang="zh-CN" altLang="en-US" sz="800" dirty="0" smtClean="0">
              <a:latin typeface="微软雅黑" pitchFamily="34" charset="-122"/>
              <a:ea typeface="微软雅黑" pitchFamily="34" charset="-122"/>
            </a:rPr>
            <a:t>财务</a:t>
          </a:r>
          <a:endParaRPr lang="zh-CN" altLang="en-US" sz="800" dirty="0">
            <a:latin typeface="微软雅黑" pitchFamily="34" charset="-122"/>
            <a:ea typeface="微软雅黑" pitchFamily="34" charset="-122"/>
          </a:endParaRPr>
        </a:p>
      </dgm:t>
    </dgm:pt>
    <dgm:pt modelId="{DA508DE3-3F07-4986-A43C-E7C4C88039ED}" type="parTrans" cxnId="{ED7A0E1A-3AF2-46CD-ADA3-9386E4E4B66F}">
      <dgm:prSet/>
      <dgm:spPr/>
      <dgm:t>
        <a:bodyPr/>
        <a:lstStyle/>
        <a:p>
          <a:endParaRPr lang="zh-CN" altLang="en-US" sz="300">
            <a:latin typeface="微软雅黑" pitchFamily="34" charset="-122"/>
            <a:ea typeface="微软雅黑" pitchFamily="34" charset="-122"/>
          </a:endParaRPr>
        </a:p>
      </dgm:t>
    </dgm:pt>
    <dgm:pt modelId="{07A8256A-3168-400F-9E46-CB393FD29029}" type="sibTrans" cxnId="{ED7A0E1A-3AF2-46CD-ADA3-9386E4E4B66F}">
      <dgm:prSet/>
      <dgm:spPr/>
      <dgm:t>
        <a:bodyPr/>
        <a:lstStyle/>
        <a:p>
          <a:endParaRPr lang="zh-CN" altLang="en-US" sz="300">
            <a:latin typeface="微软雅黑" pitchFamily="34" charset="-122"/>
            <a:ea typeface="微软雅黑" pitchFamily="34" charset="-122"/>
          </a:endParaRPr>
        </a:p>
      </dgm:t>
    </dgm:pt>
    <dgm:pt modelId="{A1A760F1-1003-4610-9BBD-430DB0169389}">
      <dgm:prSet phldrT="[文本]" custT="1"/>
      <dgm:spPr/>
      <dgm:t>
        <a:bodyPr/>
        <a:lstStyle/>
        <a:p>
          <a:r>
            <a:rPr lang="zh-CN" altLang="en-US" sz="800" dirty="0" smtClean="0">
              <a:latin typeface="微软雅黑" pitchFamily="34" charset="-122"/>
              <a:ea typeface="微软雅黑" pitchFamily="34" charset="-122"/>
            </a:rPr>
            <a:t>库存</a:t>
          </a:r>
          <a:endParaRPr lang="zh-CN" altLang="en-US" sz="800" dirty="0">
            <a:latin typeface="微软雅黑" pitchFamily="34" charset="-122"/>
            <a:ea typeface="微软雅黑" pitchFamily="34" charset="-122"/>
          </a:endParaRPr>
        </a:p>
      </dgm:t>
    </dgm:pt>
    <dgm:pt modelId="{1FB0345C-CA78-4E8A-8624-BEC9B7FD4270}" type="parTrans" cxnId="{CE28F800-045C-485D-A99F-37D2F48D7DE7}">
      <dgm:prSet/>
      <dgm:spPr/>
      <dgm:t>
        <a:bodyPr/>
        <a:lstStyle/>
        <a:p>
          <a:endParaRPr lang="zh-CN" altLang="en-US" sz="300">
            <a:latin typeface="微软雅黑" pitchFamily="34" charset="-122"/>
            <a:ea typeface="微软雅黑" pitchFamily="34" charset="-122"/>
          </a:endParaRPr>
        </a:p>
      </dgm:t>
    </dgm:pt>
    <dgm:pt modelId="{E31948AE-7B21-4A76-806D-C8276C518DDE}" type="sibTrans" cxnId="{CE28F800-045C-485D-A99F-37D2F48D7DE7}">
      <dgm:prSet/>
      <dgm:spPr/>
      <dgm:t>
        <a:bodyPr/>
        <a:lstStyle/>
        <a:p>
          <a:endParaRPr lang="zh-CN" altLang="en-US" sz="300">
            <a:latin typeface="微软雅黑" pitchFamily="34" charset="-122"/>
            <a:ea typeface="微软雅黑" pitchFamily="34" charset="-122"/>
          </a:endParaRPr>
        </a:p>
      </dgm:t>
    </dgm:pt>
    <dgm:pt modelId="{31DCF9BF-4A33-4356-B8C2-2205BA88A007}">
      <dgm:prSet phldrT="[文本]" custT="1"/>
      <dgm:spPr/>
      <dgm:t>
        <a:bodyPr/>
        <a:lstStyle/>
        <a:p>
          <a:r>
            <a:rPr lang="zh-CN" altLang="en-US" sz="800" dirty="0" smtClean="0">
              <a:latin typeface="微软雅黑" pitchFamily="34" charset="-122"/>
              <a:ea typeface="微软雅黑" pitchFamily="34" charset="-122"/>
            </a:rPr>
            <a:t>销售</a:t>
          </a:r>
          <a:endParaRPr lang="zh-CN" altLang="en-US" sz="800" dirty="0">
            <a:latin typeface="微软雅黑" pitchFamily="34" charset="-122"/>
            <a:ea typeface="微软雅黑" pitchFamily="34" charset="-122"/>
          </a:endParaRPr>
        </a:p>
      </dgm:t>
    </dgm:pt>
    <dgm:pt modelId="{81B9CD25-5D8C-4FE9-B4A4-9A88CF346273}" type="parTrans" cxnId="{42C80995-6734-47E5-96BC-1E1E5089B0CD}">
      <dgm:prSet/>
      <dgm:spPr/>
      <dgm:t>
        <a:bodyPr/>
        <a:lstStyle/>
        <a:p>
          <a:endParaRPr lang="zh-CN" altLang="en-US" sz="300">
            <a:latin typeface="微软雅黑" pitchFamily="34" charset="-122"/>
            <a:ea typeface="微软雅黑" pitchFamily="34" charset="-122"/>
          </a:endParaRPr>
        </a:p>
      </dgm:t>
    </dgm:pt>
    <dgm:pt modelId="{7D19BFA2-4749-4254-B8A8-5D84CBE3452B}" type="sibTrans" cxnId="{42C80995-6734-47E5-96BC-1E1E5089B0CD}">
      <dgm:prSet/>
      <dgm:spPr/>
      <dgm:t>
        <a:bodyPr/>
        <a:lstStyle/>
        <a:p>
          <a:endParaRPr lang="zh-CN" altLang="en-US" sz="300">
            <a:latin typeface="微软雅黑" pitchFamily="34" charset="-122"/>
            <a:ea typeface="微软雅黑" pitchFamily="34" charset="-122"/>
          </a:endParaRPr>
        </a:p>
      </dgm:t>
    </dgm:pt>
    <dgm:pt modelId="{5E186476-4986-4CBC-B4B1-67EC98D18F33}">
      <dgm:prSet phldrT="[文本]" custT="1"/>
      <dgm:spPr/>
      <dgm:t>
        <a:bodyPr/>
        <a:lstStyle/>
        <a:p>
          <a:r>
            <a:rPr lang="en-US" altLang="zh-CN" sz="800" dirty="0" smtClean="0">
              <a:latin typeface="微软雅黑" pitchFamily="34" charset="-122"/>
              <a:ea typeface="微软雅黑" pitchFamily="34" charset="-122"/>
            </a:rPr>
            <a:t>Online</a:t>
          </a:r>
          <a:endParaRPr lang="zh-CN" altLang="en-US" sz="800" dirty="0">
            <a:latin typeface="微软雅黑" pitchFamily="34" charset="-122"/>
            <a:ea typeface="微软雅黑" pitchFamily="34" charset="-122"/>
          </a:endParaRPr>
        </a:p>
      </dgm:t>
    </dgm:pt>
    <dgm:pt modelId="{5957A71E-B09D-486B-B278-7B6709B2FFCE}" type="parTrans" cxnId="{99D3AF29-AE84-435C-A6AC-3ACEC5A7E9D6}">
      <dgm:prSet/>
      <dgm:spPr/>
      <dgm:t>
        <a:bodyPr/>
        <a:lstStyle/>
        <a:p>
          <a:endParaRPr lang="zh-CN" altLang="en-US" sz="300">
            <a:latin typeface="微软雅黑" pitchFamily="34" charset="-122"/>
            <a:ea typeface="微软雅黑" pitchFamily="34" charset="-122"/>
          </a:endParaRPr>
        </a:p>
      </dgm:t>
    </dgm:pt>
    <dgm:pt modelId="{D0452C1E-9ECC-443E-B4FD-A9BC9F6759FB}" type="sibTrans" cxnId="{99D3AF29-AE84-435C-A6AC-3ACEC5A7E9D6}">
      <dgm:prSet/>
      <dgm:spPr/>
      <dgm:t>
        <a:bodyPr/>
        <a:lstStyle/>
        <a:p>
          <a:endParaRPr lang="zh-CN" altLang="en-US" sz="300">
            <a:latin typeface="微软雅黑" pitchFamily="34" charset="-122"/>
            <a:ea typeface="微软雅黑" pitchFamily="34" charset="-122"/>
          </a:endParaRPr>
        </a:p>
      </dgm:t>
    </dgm:pt>
    <dgm:pt modelId="{AD066B0C-7A0C-4645-98C1-EBD6E56019EE}" type="pres">
      <dgm:prSet presAssocID="{153EF7E0-C18A-4C59-8D47-9DA64F3EC9F5}" presName="diagram" presStyleCnt="0">
        <dgm:presLayoutVars>
          <dgm:dir/>
          <dgm:resizeHandles val="exact"/>
        </dgm:presLayoutVars>
      </dgm:prSet>
      <dgm:spPr/>
      <dgm:t>
        <a:bodyPr/>
        <a:lstStyle/>
        <a:p>
          <a:endParaRPr lang="zh-CN" altLang="en-US"/>
        </a:p>
      </dgm:t>
    </dgm:pt>
    <dgm:pt modelId="{E907B873-2CF4-4047-A150-B8BC2E7363DB}" type="pres">
      <dgm:prSet presAssocID="{7C546746-F521-4BD2-AE79-B30C6F1B370C}" presName="node" presStyleLbl="node1" presStyleIdx="0" presStyleCnt="12">
        <dgm:presLayoutVars>
          <dgm:bulletEnabled val="1"/>
        </dgm:presLayoutVars>
      </dgm:prSet>
      <dgm:spPr/>
      <dgm:t>
        <a:bodyPr/>
        <a:lstStyle/>
        <a:p>
          <a:endParaRPr lang="zh-CN" altLang="en-US"/>
        </a:p>
      </dgm:t>
    </dgm:pt>
    <dgm:pt modelId="{E6FDB435-231B-4497-9A5F-088C451675EA}" type="pres">
      <dgm:prSet presAssocID="{F64A9202-2652-4BA9-A268-5A3A40EABFB5}" presName="sibTrans" presStyleCnt="0"/>
      <dgm:spPr/>
      <dgm:t>
        <a:bodyPr/>
        <a:lstStyle/>
        <a:p>
          <a:endParaRPr lang="zh-CN" altLang="en-US"/>
        </a:p>
      </dgm:t>
    </dgm:pt>
    <dgm:pt modelId="{74DF3743-724F-402C-9F4E-C217FD72C7ED}" type="pres">
      <dgm:prSet presAssocID="{259E663E-FC00-428D-B724-49BA8BA7469A}" presName="node" presStyleLbl="node1" presStyleIdx="1" presStyleCnt="12">
        <dgm:presLayoutVars>
          <dgm:bulletEnabled val="1"/>
        </dgm:presLayoutVars>
      </dgm:prSet>
      <dgm:spPr/>
      <dgm:t>
        <a:bodyPr/>
        <a:lstStyle/>
        <a:p>
          <a:endParaRPr lang="zh-CN" altLang="en-US"/>
        </a:p>
      </dgm:t>
    </dgm:pt>
    <dgm:pt modelId="{69A55E0A-A98C-4026-A684-A09670ADE34A}" type="pres">
      <dgm:prSet presAssocID="{A337C467-9E22-47FC-8B5B-2A8B33B74785}" presName="sibTrans" presStyleCnt="0"/>
      <dgm:spPr/>
      <dgm:t>
        <a:bodyPr/>
        <a:lstStyle/>
        <a:p>
          <a:endParaRPr lang="zh-CN" altLang="en-US"/>
        </a:p>
      </dgm:t>
    </dgm:pt>
    <dgm:pt modelId="{C89DD731-42A6-4A73-A2AA-EC9F05FF3B44}" type="pres">
      <dgm:prSet presAssocID="{D2D1C0F9-E922-4437-A8EB-D2BC888BC4D2}" presName="node" presStyleLbl="node1" presStyleIdx="2" presStyleCnt="12">
        <dgm:presLayoutVars>
          <dgm:bulletEnabled val="1"/>
        </dgm:presLayoutVars>
      </dgm:prSet>
      <dgm:spPr/>
      <dgm:t>
        <a:bodyPr/>
        <a:lstStyle/>
        <a:p>
          <a:endParaRPr lang="zh-CN" altLang="en-US"/>
        </a:p>
      </dgm:t>
    </dgm:pt>
    <dgm:pt modelId="{B06271DB-5AAE-4179-AAB0-D2BC38C58423}" type="pres">
      <dgm:prSet presAssocID="{12143DE1-A536-4F01-BE2C-F3B622C45451}" presName="sibTrans" presStyleCnt="0"/>
      <dgm:spPr/>
      <dgm:t>
        <a:bodyPr/>
        <a:lstStyle/>
        <a:p>
          <a:endParaRPr lang="zh-CN" altLang="en-US"/>
        </a:p>
      </dgm:t>
    </dgm:pt>
    <dgm:pt modelId="{1A682F52-FD0B-4F7C-87CC-DDAD2CFB651F}" type="pres">
      <dgm:prSet presAssocID="{046FF699-B320-47E8-A84F-63A673D9DC9D}" presName="node" presStyleLbl="node1" presStyleIdx="3" presStyleCnt="12">
        <dgm:presLayoutVars>
          <dgm:bulletEnabled val="1"/>
        </dgm:presLayoutVars>
      </dgm:prSet>
      <dgm:spPr/>
      <dgm:t>
        <a:bodyPr/>
        <a:lstStyle/>
        <a:p>
          <a:endParaRPr lang="zh-CN" altLang="en-US"/>
        </a:p>
      </dgm:t>
    </dgm:pt>
    <dgm:pt modelId="{5B8C04DF-E1A7-4725-B456-78BFA9D1702A}" type="pres">
      <dgm:prSet presAssocID="{BBBECC3F-F2D8-477A-B494-FDEAF5FA1C1A}" presName="sibTrans" presStyleCnt="0"/>
      <dgm:spPr/>
      <dgm:t>
        <a:bodyPr/>
        <a:lstStyle/>
        <a:p>
          <a:endParaRPr lang="zh-CN" altLang="en-US"/>
        </a:p>
      </dgm:t>
    </dgm:pt>
    <dgm:pt modelId="{FA65F644-0B96-4DA3-BC13-A4E99D57292C}" type="pres">
      <dgm:prSet presAssocID="{A24D4E53-84F7-4D13-8156-833FB39A0925}" presName="node" presStyleLbl="node1" presStyleIdx="4" presStyleCnt="12">
        <dgm:presLayoutVars>
          <dgm:bulletEnabled val="1"/>
        </dgm:presLayoutVars>
      </dgm:prSet>
      <dgm:spPr/>
      <dgm:t>
        <a:bodyPr/>
        <a:lstStyle/>
        <a:p>
          <a:endParaRPr lang="zh-CN" altLang="en-US"/>
        </a:p>
      </dgm:t>
    </dgm:pt>
    <dgm:pt modelId="{61549AE2-4FDA-4DE5-A3F4-0DCA92EFD009}" type="pres">
      <dgm:prSet presAssocID="{A6B50808-6940-4C78-AB7E-2A29FF942551}" presName="sibTrans" presStyleCnt="0"/>
      <dgm:spPr/>
      <dgm:t>
        <a:bodyPr/>
        <a:lstStyle/>
        <a:p>
          <a:endParaRPr lang="zh-CN" altLang="en-US"/>
        </a:p>
      </dgm:t>
    </dgm:pt>
    <dgm:pt modelId="{AAC2DC04-9DBE-4C53-833B-34F1D2B14545}" type="pres">
      <dgm:prSet presAssocID="{D422DA86-DB2E-4368-A1B3-F9FCF5566967}" presName="node" presStyleLbl="node1" presStyleIdx="5" presStyleCnt="12">
        <dgm:presLayoutVars>
          <dgm:bulletEnabled val="1"/>
        </dgm:presLayoutVars>
      </dgm:prSet>
      <dgm:spPr/>
      <dgm:t>
        <a:bodyPr/>
        <a:lstStyle/>
        <a:p>
          <a:endParaRPr lang="zh-CN" altLang="en-US"/>
        </a:p>
      </dgm:t>
    </dgm:pt>
    <dgm:pt modelId="{7CF16698-6C4C-415C-971D-3D3CA6DAE159}" type="pres">
      <dgm:prSet presAssocID="{A180AE0B-D016-4D0F-89BE-C51B0166E4BC}" presName="sibTrans" presStyleCnt="0"/>
      <dgm:spPr/>
      <dgm:t>
        <a:bodyPr/>
        <a:lstStyle/>
        <a:p>
          <a:endParaRPr lang="zh-CN" altLang="en-US"/>
        </a:p>
      </dgm:t>
    </dgm:pt>
    <dgm:pt modelId="{9CF7F800-7CC2-4187-A508-078B29D641CE}" type="pres">
      <dgm:prSet presAssocID="{E062F6A7-7E5C-4531-BCFF-5471FFB6F4A9}" presName="node" presStyleLbl="node1" presStyleIdx="6" presStyleCnt="12">
        <dgm:presLayoutVars>
          <dgm:bulletEnabled val="1"/>
        </dgm:presLayoutVars>
      </dgm:prSet>
      <dgm:spPr/>
      <dgm:t>
        <a:bodyPr/>
        <a:lstStyle/>
        <a:p>
          <a:endParaRPr lang="zh-CN" altLang="en-US"/>
        </a:p>
      </dgm:t>
    </dgm:pt>
    <dgm:pt modelId="{1EE5C108-5E58-46E1-9C8F-B417EEA82AF6}" type="pres">
      <dgm:prSet presAssocID="{9839723F-B6F2-440C-AD40-8A38CECD4003}" presName="sibTrans" presStyleCnt="0"/>
      <dgm:spPr/>
      <dgm:t>
        <a:bodyPr/>
        <a:lstStyle/>
        <a:p>
          <a:endParaRPr lang="zh-CN" altLang="en-US"/>
        </a:p>
      </dgm:t>
    </dgm:pt>
    <dgm:pt modelId="{42812E6D-DC10-4D4B-89F3-EB0752A7598A}" type="pres">
      <dgm:prSet presAssocID="{06DC2EFC-0455-4563-B50C-9E1A85569D0C}" presName="node" presStyleLbl="node1" presStyleIdx="7" presStyleCnt="12">
        <dgm:presLayoutVars>
          <dgm:bulletEnabled val="1"/>
        </dgm:presLayoutVars>
      </dgm:prSet>
      <dgm:spPr/>
      <dgm:t>
        <a:bodyPr/>
        <a:lstStyle/>
        <a:p>
          <a:endParaRPr lang="zh-CN" altLang="en-US"/>
        </a:p>
      </dgm:t>
    </dgm:pt>
    <dgm:pt modelId="{9CDBDA8B-301B-4F09-9756-735645698BD7}" type="pres">
      <dgm:prSet presAssocID="{141A4C47-DF94-449B-8C85-5E787FA6016F}" presName="sibTrans" presStyleCnt="0"/>
      <dgm:spPr/>
      <dgm:t>
        <a:bodyPr/>
        <a:lstStyle/>
        <a:p>
          <a:endParaRPr lang="zh-CN" altLang="en-US"/>
        </a:p>
      </dgm:t>
    </dgm:pt>
    <dgm:pt modelId="{3C32A87D-F36A-4AC2-8E36-4BCB44BDF228}" type="pres">
      <dgm:prSet presAssocID="{B5C4FF7E-148C-4327-B8F7-2597F304ED77}" presName="node" presStyleLbl="node1" presStyleIdx="8" presStyleCnt="12">
        <dgm:presLayoutVars>
          <dgm:bulletEnabled val="1"/>
        </dgm:presLayoutVars>
      </dgm:prSet>
      <dgm:spPr/>
      <dgm:t>
        <a:bodyPr/>
        <a:lstStyle/>
        <a:p>
          <a:endParaRPr lang="zh-CN" altLang="en-US"/>
        </a:p>
      </dgm:t>
    </dgm:pt>
    <dgm:pt modelId="{457D364A-E70F-4F00-8B9F-3CC514CDF471}" type="pres">
      <dgm:prSet presAssocID="{07A8256A-3168-400F-9E46-CB393FD29029}" presName="sibTrans" presStyleCnt="0"/>
      <dgm:spPr/>
      <dgm:t>
        <a:bodyPr/>
        <a:lstStyle/>
        <a:p>
          <a:endParaRPr lang="zh-CN" altLang="en-US"/>
        </a:p>
      </dgm:t>
    </dgm:pt>
    <dgm:pt modelId="{E45B01EB-C68A-401B-BA50-991C6219655A}" type="pres">
      <dgm:prSet presAssocID="{A1A760F1-1003-4610-9BBD-430DB0169389}" presName="node" presStyleLbl="node1" presStyleIdx="9" presStyleCnt="12">
        <dgm:presLayoutVars>
          <dgm:bulletEnabled val="1"/>
        </dgm:presLayoutVars>
      </dgm:prSet>
      <dgm:spPr/>
      <dgm:t>
        <a:bodyPr/>
        <a:lstStyle/>
        <a:p>
          <a:endParaRPr lang="zh-CN" altLang="en-US"/>
        </a:p>
      </dgm:t>
    </dgm:pt>
    <dgm:pt modelId="{AF61F45C-919D-4E05-8ABD-5BD59730DE12}" type="pres">
      <dgm:prSet presAssocID="{E31948AE-7B21-4A76-806D-C8276C518DDE}" presName="sibTrans" presStyleCnt="0"/>
      <dgm:spPr/>
      <dgm:t>
        <a:bodyPr/>
        <a:lstStyle/>
        <a:p>
          <a:endParaRPr lang="zh-CN" altLang="en-US"/>
        </a:p>
      </dgm:t>
    </dgm:pt>
    <dgm:pt modelId="{709788CD-2AD4-4CB9-91A2-0324204702DB}" type="pres">
      <dgm:prSet presAssocID="{31DCF9BF-4A33-4356-B8C2-2205BA88A007}" presName="node" presStyleLbl="node1" presStyleIdx="10" presStyleCnt="12">
        <dgm:presLayoutVars>
          <dgm:bulletEnabled val="1"/>
        </dgm:presLayoutVars>
      </dgm:prSet>
      <dgm:spPr/>
      <dgm:t>
        <a:bodyPr/>
        <a:lstStyle/>
        <a:p>
          <a:endParaRPr lang="zh-CN" altLang="en-US"/>
        </a:p>
      </dgm:t>
    </dgm:pt>
    <dgm:pt modelId="{CE08D96D-1F35-4C06-BE9B-92A2E1B10B09}" type="pres">
      <dgm:prSet presAssocID="{7D19BFA2-4749-4254-B8A8-5D84CBE3452B}" presName="sibTrans" presStyleCnt="0"/>
      <dgm:spPr/>
      <dgm:t>
        <a:bodyPr/>
        <a:lstStyle/>
        <a:p>
          <a:endParaRPr lang="zh-CN" altLang="en-US"/>
        </a:p>
      </dgm:t>
    </dgm:pt>
    <dgm:pt modelId="{C4D99420-BDED-42D9-B26F-EF47EDD320CC}" type="pres">
      <dgm:prSet presAssocID="{5E186476-4986-4CBC-B4B1-67EC98D18F33}" presName="node" presStyleLbl="node1" presStyleIdx="11" presStyleCnt="12">
        <dgm:presLayoutVars>
          <dgm:bulletEnabled val="1"/>
        </dgm:presLayoutVars>
      </dgm:prSet>
      <dgm:spPr/>
      <dgm:t>
        <a:bodyPr/>
        <a:lstStyle/>
        <a:p>
          <a:endParaRPr lang="zh-CN" altLang="en-US"/>
        </a:p>
      </dgm:t>
    </dgm:pt>
  </dgm:ptLst>
  <dgm:cxnLst>
    <dgm:cxn modelId="{CC958334-A1FD-4890-B84C-BEBD760A68F1}" type="presOf" srcId="{153EF7E0-C18A-4C59-8D47-9DA64F3EC9F5}" destId="{AD066B0C-7A0C-4645-98C1-EBD6E56019EE}" srcOrd="0" destOrd="0" presId="urn:microsoft.com/office/officeart/2005/8/layout/default#1"/>
    <dgm:cxn modelId="{80F8DEB3-2293-4AD5-9EAC-729516724C8C}" type="presOf" srcId="{7C546746-F521-4BD2-AE79-B30C6F1B370C}" destId="{E907B873-2CF4-4047-A150-B8BC2E7363DB}" srcOrd="0" destOrd="0" presId="urn:microsoft.com/office/officeart/2005/8/layout/default#1"/>
    <dgm:cxn modelId="{3A9216E2-3768-4382-AA5F-53980A545A93}" srcId="{153EF7E0-C18A-4C59-8D47-9DA64F3EC9F5}" destId="{7C546746-F521-4BD2-AE79-B30C6F1B370C}" srcOrd="0" destOrd="0" parTransId="{05FD3659-4CFB-40F0-B8E4-8DE8586EC1A0}" sibTransId="{F64A9202-2652-4BA9-A268-5A3A40EABFB5}"/>
    <dgm:cxn modelId="{B0CB784E-3826-4B98-809D-6EC9EC47B0E1}" type="presOf" srcId="{D2D1C0F9-E922-4437-A8EB-D2BC888BC4D2}" destId="{C89DD731-42A6-4A73-A2AA-EC9F05FF3B44}" srcOrd="0" destOrd="0" presId="urn:microsoft.com/office/officeart/2005/8/layout/default#1"/>
    <dgm:cxn modelId="{CE28F800-045C-485D-A99F-37D2F48D7DE7}" srcId="{153EF7E0-C18A-4C59-8D47-9DA64F3EC9F5}" destId="{A1A760F1-1003-4610-9BBD-430DB0169389}" srcOrd="9" destOrd="0" parTransId="{1FB0345C-CA78-4E8A-8624-BEC9B7FD4270}" sibTransId="{E31948AE-7B21-4A76-806D-C8276C518DDE}"/>
    <dgm:cxn modelId="{C75E033E-776A-4D41-BD65-8808191E0285}" srcId="{153EF7E0-C18A-4C59-8D47-9DA64F3EC9F5}" destId="{A24D4E53-84F7-4D13-8156-833FB39A0925}" srcOrd="4" destOrd="0" parTransId="{152B4DCD-5C4C-4CC4-8890-3FC62132D149}" sibTransId="{A6B50808-6940-4C78-AB7E-2A29FF942551}"/>
    <dgm:cxn modelId="{9B08D179-6D3B-4033-A297-2BBFDFD0F63A}" type="presOf" srcId="{A1A760F1-1003-4610-9BBD-430DB0169389}" destId="{E45B01EB-C68A-401B-BA50-991C6219655A}" srcOrd="0" destOrd="0" presId="urn:microsoft.com/office/officeart/2005/8/layout/default#1"/>
    <dgm:cxn modelId="{017E75E7-D464-463D-809C-A435B15A7E63}" type="presOf" srcId="{5E186476-4986-4CBC-B4B1-67EC98D18F33}" destId="{C4D99420-BDED-42D9-B26F-EF47EDD320CC}" srcOrd="0" destOrd="0" presId="urn:microsoft.com/office/officeart/2005/8/layout/default#1"/>
    <dgm:cxn modelId="{11D76BFA-FE50-4451-8DC1-40C45E1D1091}" srcId="{153EF7E0-C18A-4C59-8D47-9DA64F3EC9F5}" destId="{06DC2EFC-0455-4563-B50C-9E1A85569D0C}" srcOrd="7" destOrd="0" parTransId="{793822A3-AD37-4AA2-9F33-16FFBBAE0D96}" sibTransId="{141A4C47-DF94-449B-8C85-5E787FA6016F}"/>
    <dgm:cxn modelId="{3229B97A-6676-4C63-BCFE-8852A2A37EA0}" type="presOf" srcId="{D422DA86-DB2E-4368-A1B3-F9FCF5566967}" destId="{AAC2DC04-9DBE-4C53-833B-34F1D2B14545}" srcOrd="0" destOrd="0" presId="urn:microsoft.com/office/officeart/2005/8/layout/default#1"/>
    <dgm:cxn modelId="{01ECAE0C-F504-45AE-B620-7E81F1458DF6}" type="presOf" srcId="{046FF699-B320-47E8-A84F-63A673D9DC9D}" destId="{1A682F52-FD0B-4F7C-87CC-DDAD2CFB651F}" srcOrd="0" destOrd="0" presId="urn:microsoft.com/office/officeart/2005/8/layout/default#1"/>
    <dgm:cxn modelId="{9A36CE73-C84D-4534-86E6-6D179F025194}" srcId="{153EF7E0-C18A-4C59-8D47-9DA64F3EC9F5}" destId="{046FF699-B320-47E8-A84F-63A673D9DC9D}" srcOrd="3" destOrd="0" parTransId="{CC6129DC-B0F4-4892-AB45-09ED29481C8D}" sibTransId="{BBBECC3F-F2D8-477A-B494-FDEAF5FA1C1A}"/>
    <dgm:cxn modelId="{99D3AF29-AE84-435C-A6AC-3ACEC5A7E9D6}" srcId="{153EF7E0-C18A-4C59-8D47-9DA64F3EC9F5}" destId="{5E186476-4986-4CBC-B4B1-67EC98D18F33}" srcOrd="11" destOrd="0" parTransId="{5957A71E-B09D-486B-B278-7B6709B2FFCE}" sibTransId="{D0452C1E-9ECC-443E-B4FD-A9BC9F6759FB}"/>
    <dgm:cxn modelId="{30094CCD-409D-4827-98D1-9F6868F013D7}" srcId="{153EF7E0-C18A-4C59-8D47-9DA64F3EC9F5}" destId="{259E663E-FC00-428D-B724-49BA8BA7469A}" srcOrd="1" destOrd="0" parTransId="{94DBF9D5-F665-49CA-B79F-B5A0D7F99FA7}" sibTransId="{A337C467-9E22-47FC-8B5B-2A8B33B74785}"/>
    <dgm:cxn modelId="{F7F67216-B04B-4B17-AE1B-5A009A34ECA4}" type="presOf" srcId="{A24D4E53-84F7-4D13-8156-833FB39A0925}" destId="{FA65F644-0B96-4DA3-BC13-A4E99D57292C}" srcOrd="0" destOrd="0" presId="urn:microsoft.com/office/officeart/2005/8/layout/default#1"/>
    <dgm:cxn modelId="{AB494A8C-64D0-4272-B13C-1044F721BB1A}" type="presOf" srcId="{B5C4FF7E-148C-4327-B8F7-2597F304ED77}" destId="{3C32A87D-F36A-4AC2-8E36-4BCB44BDF228}" srcOrd="0" destOrd="0" presId="urn:microsoft.com/office/officeart/2005/8/layout/default#1"/>
    <dgm:cxn modelId="{DBC4612F-D650-4C5C-B77E-6128F1A6A316}" type="presOf" srcId="{31DCF9BF-4A33-4356-B8C2-2205BA88A007}" destId="{709788CD-2AD4-4CB9-91A2-0324204702DB}" srcOrd="0" destOrd="0" presId="urn:microsoft.com/office/officeart/2005/8/layout/default#1"/>
    <dgm:cxn modelId="{ED7A0E1A-3AF2-46CD-ADA3-9386E4E4B66F}" srcId="{153EF7E0-C18A-4C59-8D47-9DA64F3EC9F5}" destId="{B5C4FF7E-148C-4327-B8F7-2597F304ED77}" srcOrd="8" destOrd="0" parTransId="{DA508DE3-3F07-4986-A43C-E7C4C88039ED}" sibTransId="{07A8256A-3168-400F-9E46-CB393FD29029}"/>
    <dgm:cxn modelId="{711E4677-DC57-4A14-B08A-9E80E519570F}" srcId="{153EF7E0-C18A-4C59-8D47-9DA64F3EC9F5}" destId="{D2D1C0F9-E922-4437-A8EB-D2BC888BC4D2}" srcOrd="2" destOrd="0" parTransId="{D8003E14-2444-4802-BD0A-00978A60000C}" sibTransId="{12143DE1-A536-4F01-BE2C-F3B622C45451}"/>
    <dgm:cxn modelId="{454A0BFC-5E76-44DC-8163-7650F0D50B3D}" type="presOf" srcId="{259E663E-FC00-428D-B724-49BA8BA7469A}" destId="{74DF3743-724F-402C-9F4E-C217FD72C7ED}" srcOrd="0" destOrd="0" presId="urn:microsoft.com/office/officeart/2005/8/layout/default#1"/>
    <dgm:cxn modelId="{B6B6F163-B499-4540-B262-4B95DE060884}" srcId="{153EF7E0-C18A-4C59-8D47-9DA64F3EC9F5}" destId="{D422DA86-DB2E-4368-A1B3-F9FCF5566967}" srcOrd="5" destOrd="0" parTransId="{11DF6E16-6B71-4B0E-8E7F-F2A4925ABE85}" sibTransId="{A180AE0B-D016-4D0F-89BE-C51B0166E4BC}"/>
    <dgm:cxn modelId="{AB50ED08-EBE8-4585-B00B-A408258CCD28}" srcId="{153EF7E0-C18A-4C59-8D47-9DA64F3EC9F5}" destId="{E062F6A7-7E5C-4531-BCFF-5471FFB6F4A9}" srcOrd="6" destOrd="0" parTransId="{27A595E1-F1A8-4DA9-AF4E-7974C81E632E}" sibTransId="{9839723F-B6F2-440C-AD40-8A38CECD4003}"/>
    <dgm:cxn modelId="{B181987D-5546-4FBF-B03B-7A69177EC589}" type="presOf" srcId="{E062F6A7-7E5C-4531-BCFF-5471FFB6F4A9}" destId="{9CF7F800-7CC2-4187-A508-078B29D641CE}" srcOrd="0" destOrd="0" presId="urn:microsoft.com/office/officeart/2005/8/layout/default#1"/>
    <dgm:cxn modelId="{42C80995-6734-47E5-96BC-1E1E5089B0CD}" srcId="{153EF7E0-C18A-4C59-8D47-9DA64F3EC9F5}" destId="{31DCF9BF-4A33-4356-B8C2-2205BA88A007}" srcOrd="10" destOrd="0" parTransId="{81B9CD25-5D8C-4FE9-B4A4-9A88CF346273}" sibTransId="{7D19BFA2-4749-4254-B8A8-5D84CBE3452B}"/>
    <dgm:cxn modelId="{7A4CDFD7-ABF4-47B2-BF17-EE027B7475CF}" type="presOf" srcId="{06DC2EFC-0455-4563-B50C-9E1A85569D0C}" destId="{42812E6D-DC10-4D4B-89F3-EB0752A7598A}" srcOrd="0" destOrd="0" presId="urn:microsoft.com/office/officeart/2005/8/layout/default#1"/>
    <dgm:cxn modelId="{38EABA27-63DF-48F3-B315-0D95E18814F3}" type="presParOf" srcId="{AD066B0C-7A0C-4645-98C1-EBD6E56019EE}" destId="{E907B873-2CF4-4047-A150-B8BC2E7363DB}" srcOrd="0" destOrd="0" presId="urn:microsoft.com/office/officeart/2005/8/layout/default#1"/>
    <dgm:cxn modelId="{0DC429F6-F63C-43AE-AD98-A1C7651B9EDD}" type="presParOf" srcId="{AD066B0C-7A0C-4645-98C1-EBD6E56019EE}" destId="{E6FDB435-231B-4497-9A5F-088C451675EA}" srcOrd="1" destOrd="0" presId="urn:microsoft.com/office/officeart/2005/8/layout/default#1"/>
    <dgm:cxn modelId="{7C2FC405-D565-49E0-A00D-3B6CC29E5D60}" type="presParOf" srcId="{AD066B0C-7A0C-4645-98C1-EBD6E56019EE}" destId="{74DF3743-724F-402C-9F4E-C217FD72C7ED}" srcOrd="2" destOrd="0" presId="urn:microsoft.com/office/officeart/2005/8/layout/default#1"/>
    <dgm:cxn modelId="{B3352C42-9F7D-4449-8FA0-4D0E782E38FB}" type="presParOf" srcId="{AD066B0C-7A0C-4645-98C1-EBD6E56019EE}" destId="{69A55E0A-A98C-4026-A684-A09670ADE34A}" srcOrd="3" destOrd="0" presId="urn:microsoft.com/office/officeart/2005/8/layout/default#1"/>
    <dgm:cxn modelId="{71ABEFA2-C27D-4F60-A3FF-27DFA429FEF1}" type="presParOf" srcId="{AD066B0C-7A0C-4645-98C1-EBD6E56019EE}" destId="{C89DD731-42A6-4A73-A2AA-EC9F05FF3B44}" srcOrd="4" destOrd="0" presId="urn:microsoft.com/office/officeart/2005/8/layout/default#1"/>
    <dgm:cxn modelId="{2158D9AE-9445-40C0-B08B-76ED14299ED1}" type="presParOf" srcId="{AD066B0C-7A0C-4645-98C1-EBD6E56019EE}" destId="{B06271DB-5AAE-4179-AAB0-D2BC38C58423}" srcOrd="5" destOrd="0" presId="urn:microsoft.com/office/officeart/2005/8/layout/default#1"/>
    <dgm:cxn modelId="{DD7FD6CB-9F1A-4992-B90D-84E23B61BF49}" type="presParOf" srcId="{AD066B0C-7A0C-4645-98C1-EBD6E56019EE}" destId="{1A682F52-FD0B-4F7C-87CC-DDAD2CFB651F}" srcOrd="6" destOrd="0" presId="urn:microsoft.com/office/officeart/2005/8/layout/default#1"/>
    <dgm:cxn modelId="{4A944740-633C-4083-B9C4-BA22FB0D174D}" type="presParOf" srcId="{AD066B0C-7A0C-4645-98C1-EBD6E56019EE}" destId="{5B8C04DF-E1A7-4725-B456-78BFA9D1702A}" srcOrd="7" destOrd="0" presId="urn:microsoft.com/office/officeart/2005/8/layout/default#1"/>
    <dgm:cxn modelId="{C1E682E4-4ED4-43C7-B332-C9521AEE45C8}" type="presParOf" srcId="{AD066B0C-7A0C-4645-98C1-EBD6E56019EE}" destId="{FA65F644-0B96-4DA3-BC13-A4E99D57292C}" srcOrd="8" destOrd="0" presId="urn:microsoft.com/office/officeart/2005/8/layout/default#1"/>
    <dgm:cxn modelId="{D14FB840-B717-4751-B22A-9A7991E847EA}" type="presParOf" srcId="{AD066B0C-7A0C-4645-98C1-EBD6E56019EE}" destId="{61549AE2-4FDA-4DE5-A3F4-0DCA92EFD009}" srcOrd="9" destOrd="0" presId="urn:microsoft.com/office/officeart/2005/8/layout/default#1"/>
    <dgm:cxn modelId="{D29BCB67-656E-4DAC-A2AA-BE64F1C16DED}" type="presParOf" srcId="{AD066B0C-7A0C-4645-98C1-EBD6E56019EE}" destId="{AAC2DC04-9DBE-4C53-833B-34F1D2B14545}" srcOrd="10" destOrd="0" presId="urn:microsoft.com/office/officeart/2005/8/layout/default#1"/>
    <dgm:cxn modelId="{304C53A4-FF26-4C0C-90F3-B11507C4B7C6}" type="presParOf" srcId="{AD066B0C-7A0C-4645-98C1-EBD6E56019EE}" destId="{7CF16698-6C4C-415C-971D-3D3CA6DAE159}" srcOrd="11" destOrd="0" presId="urn:microsoft.com/office/officeart/2005/8/layout/default#1"/>
    <dgm:cxn modelId="{D1230B7F-ED3A-4577-864E-8AB78A3EAD45}" type="presParOf" srcId="{AD066B0C-7A0C-4645-98C1-EBD6E56019EE}" destId="{9CF7F800-7CC2-4187-A508-078B29D641CE}" srcOrd="12" destOrd="0" presId="urn:microsoft.com/office/officeart/2005/8/layout/default#1"/>
    <dgm:cxn modelId="{78F05C22-65DC-4ECF-A647-0A9983267632}" type="presParOf" srcId="{AD066B0C-7A0C-4645-98C1-EBD6E56019EE}" destId="{1EE5C108-5E58-46E1-9C8F-B417EEA82AF6}" srcOrd="13" destOrd="0" presId="urn:microsoft.com/office/officeart/2005/8/layout/default#1"/>
    <dgm:cxn modelId="{270A8CEE-713B-4034-ACD0-0CAB5585BF0F}" type="presParOf" srcId="{AD066B0C-7A0C-4645-98C1-EBD6E56019EE}" destId="{42812E6D-DC10-4D4B-89F3-EB0752A7598A}" srcOrd="14" destOrd="0" presId="urn:microsoft.com/office/officeart/2005/8/layout/default#1"/>
    <dgm:cxn modelId="{F93C6EC4-E4F5-4F57-B8B4-283D95AD12CE}" type="presParOf" srcId="{AD066B0C-7A0C-4645-98C1-EBD6E56019EE}" destId="{9CDBDA8B-301B-4F09-9756-735645698BD7}" srcOrd="15" destOrd="0" presId="urn:microsoft.com/office/officeart/2005/8/layout/default#1"/>
    <dgm:cxn modelId="{544DBC7E-F41C-4018-A8D3-C6523A52CF2C}" type="presParOf" srcId="{AD066B0C-7A0C-4645-98C1-EBD6E56019EE}" destId="{3C32A87D-F36A-4AC2-8E36-4BCB44BDF228}" srcOrd="16" destOrd="0" presId="urn:microsoft.com/office/officeart/2005/8/layout/default#1"/>
    <dgm:cxn modelId="{1E79187B-D39F-4074-8EF7-B7FBE37DCA35}" type="presParOf" srcId="{AD066B0C-7A0C-4645-98C1-EBD6E56019EE}" destId="{457D364A-E70F-4F00-8B9F-3CC514CDF471}" srcOrd="17" destOrd="0" presId="urn:microsoft.com/office/officeart/2005/8/layout/default#1"/>
    <dgm:cxn modelId="{A8EEA344-6E46-407F-9E00-318D74609DEF}" type="presParOf" srcId="{AD066B0C-7A0C-4645-98C1-EBD6E56019EE}" destId="{E45B01EB-C68A-401B-BA50-991C6219655A}" srcOrd="18" destOrd="0" presId="urn:microsoft.com/office/officeart/2005/8/layout/default#1"/>
    <dgm:cxn modelId="{3511D122-064D-478E-908F-0564EF88F308}" type="presParOf" srcId="{AD066B0C-7A0C-4645-98C1-EBD6E56019EE}" destId="{AF61F45C-919D-4E05-8ABD-5BD59730DE12}" srcOrd="19" destOrd="0" presId="urn:microsoft.com/office/officeart/2005/8/layout/default#1"/>
    <dgm:cxn modelId="{A0BFE41F-A7EC-46C1-B4CC-F60EA1DAA614}" type="presParOf" srcId="{AD066B0C-7A0C-4645-98C1-EBD6E56019EE}" destId="{709788CD-2AD4-4CB9-91A2-0324204702DB}" srcOrd="20" destOrd="0" presId="urn:microsoft.com/office/officeart/2005/8/layout/default#1"/>
    <dgm:cxn modelId="{1EC6BECD-E635-41CF-9B86-DEC8AF77CF56}" type="presParOf" srcId="{AD066B0C-7A0C-4645-98C1-EBD6E56019EE}" destId="{CE08D96D-1F35-4C06-BE9B-92A2E1B10B09}" srcOrd="21" destOrd="0" presId="urn:microsoft.com/office/officeart/2005/8/layout/default#1"/>
    <dgm:cxn modelId="{0DF2519F-5797-4BEB-B0A4-CFEA400CB9E8}" type="presParOf" srcId="{AD066B0C-7A0C-4645-98C1-EBD6E56019EE}" destId="{C4D99420-BDED-42D9-B26F-EF47EDD320CC}" srcOrd="22" destOrd="0" presId="urn:microsoft.com/office/officeart/2005/8/layout/defaul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3EF7E0-C18A-4C59-8D47-9DA64F3EC9F5}" type="doc">
      <dgm:prSet loTypeId="urn:microsoft.com/office/officeart/2005/8/layout/default#2" loCatId="list" qsTypeId="urn:microsoft.com/office/officeart/2005/8/quickstyle/simple3" qsCatId="simple" csTypeId="urn:microsoft.com/office/officeart/2005/8/colors/accent2_2" csCatId="accent2" phldr="1"/>
      <dgm:spPr/>
      <dgm:t>
        <a:bodyPr/>
        <a:lstStyle/>
        <a:p>
          <a:endParaRPr lang="zh-CN" altLang="en-US"/>
        </a:p>
      </dgm:t>
    </dgm:pt>
    <dgm:pt modelId="{7C546746-F521-4BD2-AE79-B30C6F1B370C}">
      <dgm:prSet phldrT="[文本]" custT="1"/>
      <dgm:spPr/>
      <dgm:t>
        <a:bodyPr/>
        <a:lstStyle/>
        <a:p>
          <a:pPr algn="ctr"/>
          <a:r>
            <a:rPr lang="zh-CN" altLang="en-US" sz="1200" b="1" dirty="0" smtClean="0">
              <a:latin typeface="微软雅黑" pitchFamily="34" charset="-122"/>
              <a:ea typeface="微软雅黑" pitchFamily="34" charset="-122"/>
            </a:rPr>
            <a:t>参与者</a:t>
          </a:r>
          <a:endParaRPr lang="zh-CN" altLang="en-US" sz="1200" b="1" dirty="0">
            <a:latin typeface="微软雅黑" pitchFamily="34" charset="-122"/>
            <a:ea typeface="微软雅黑" pitchFamily="34" charset="-122"/>
          </a:endParaRPr>
        </a:p>
      </dgm:t>
    </dgm:pt>
    <dgm:pt modelId="{05FD3659-4CFB-40F0-B8E4-8DE8586EC1A0}" type="parTrans" cxnId="{3A9216E2-3768-4382-AA5F-53980A545A93}">
      <dgm:prSet/>
      <dgm:spPr/>
      <dgm:t>
        <a:bodyPr/>
        <a:lstStyle/>
        <a:p>
          <a:pPr algn="ctr"/>
          <a:endParaRPr lang="zh-CN" altLang="en-US" sz="1100"/>
        </a:p>
      </dgm:t>
    </dgm:pt>
    <dgm:pt modelId="{F64A9202-2652-4BA9-A268-5A3A40EABFB5}" type="sibTrans" cxnId="{3A9216E2-3768-4382-AA5F-53980A545A93}">
      <dgm:prSet/>
      <dgm:spPr/>
      <dgm:t>
        <a:bodyPr/>
        <a:lstStyle/>
        <a:p>
          <a:pPr algn="ctr"/>
          <a:endParaRPr lang="zh-CN" altLang="en-US" sz="1100"/>
        </a:p>
      </dgm:t>
    </dgm:pt>
    <dgm:pt modelId="{E80BDD01-1813-44FF-B23B-A95338BDE0CD}">
      <dgm:prSet phldrT="[文本]" custT="1"/>
      <dgm:spPr/>
      <dgm:t>
        <a:bodyPr/>
        <a:lstStyle/>
        <a:p>
          <a:pPr algn="l"/>
          <a:r>
            <a:rPr lang="zh-CN" altLang="en-US" sz="900" dirty="0" smtClean="0">
              <a:latin typeface="微软雅黑" pitchFamily="34" charset="-122"/>
              <a:ea typeface="微软雅黑" pitchFamily="34" charset="-122"/>
            </a:rPr>
            <a:t>华为服务的任意对象或需要配合分析的对象以及相互关系</a:t>
          </a:r>
          <a:endParaRPr lang="zh-CN" altLang="en-US" sz="900" dirty="0">
            <a:latin typeface="微软雅黑" pitchFamily="34" charset="-122"/>
            <a:ea typeface="微软雅黑" pitchFamily="34" charset="-122"/>
          </a:endParaRPr>
        </a:p>
      </dgm:t>
    </dgm:pt>
    <dgm:pt modelId="{D3E9524A-3947-4D19-A704-A2B3847FB6DE}" type="parTrans" cxnId="{E3EBB782-9BA9-4871-BCAF-2B876697F4AE}">
      <dgm:prSet/>
      <dgm:spPr/>
      <dgm:t>
        <a:bodyPr/>
        <a:lstStyle/>
        <a:p>
          <a:pPr algn="ctr"/>
          <a:endParaRPr lang="zh-CN" altLang="en-US" sz="1100"/>
        </a:p>
      </dgm:t>
    </dgm:pt>
    <dgm:pt modelId="{9D307C40-4A03-45DE-B2DA-A1D940700E9C}" type="sibTrans" cxnId="{E3EBB782-9BA9-4871-BCAF-2B876697F4AE}">
      <dgm:prSet/>
      <dgm:spPr/>
      <dgm:t>
        <a:bodyPr/>
        <a:lstStyle/>
        <a:p>
          <a:pPr algn="ctr"/>
          <a:endParaRPr lang="zh-CN" altLang="en-US" sz="1100"/>
        </a:p>
      </dgm:t>
    </dgm:pt>
    <dgm:pt modelId="{259E663E-FC00-428D-B724-49BA8BA7469A}">
      <dgm:prSet phldrT="[文本]" custT="1"/>
      <dgm:spPr/>
      <dgm:t>
        <a:bodyPr/>
        <a:lstStyle/>
        <a:p>
          <a:pPr algn="ctr"/>
          <a:r>
            <a:rPr lang="zh-CN" altLang="en-US" sz="1200" b="1" dirty="0" smtClean="0">
              <a:latin typeface="微软雅黑" pitchFamily="34" charset="-122"/>
              <a:ea typeface="微软雅黑" pitchFamily="34" charset="-122"/>
            </a:rPr>
            <a:t>产品</a:t>
          </a:r>
          <a:endParaRPr lang="zh-CN" altLang="en-US" sz="1200" b="1" dirty="0">
            <a:latin typeface="微软雅黑" pitchFamily="34" charset="-122"/>
            <a:ea typeface="微软雅黑" pitchFamily="34" charset="-122"/>
          </a:endParaRPr>
        </a:p>
      </dgm:t>
    </dgm:pt>
    <dgm:pt modelId="{94DBF9D5-F665-49CA-B79F-B5A0D7F99FA7}" type="parTrans" cxnId="{30094CCD-409D-4827-98D1-9F6868F013D7}">
      <dgm:prSet/>
      <dgm:spPr/>
      <dgm:t>
        <a:bodyPr/>
        <a:lstStyle/>
        <a:p>
          <a:pPr algn="ctr"/>
          <a:endParaRPr lang="zh-CN" altLang="en-US" sz="1100"/>
        </a:p>
      </dgm:t>
    </dgm:pt>
    <dgm:pt modelId="{A337C467-9E22-47FC-8B5B-2A8B33B74785}" type="sibTrans" cxnId="{30094CCD-409D-4827-98D1-9F6868F013D7}">
      <dgm:prSet/>
      <dgm:spPr/>
      <dgm:t>
        <a:bodyPr/>
        <a:lstStyle/>
        <a:p>
          <a:pPr algn="ctr"/>
          <a:endParaRPr lang="zh-CN" altLang="en-US" sz="1100"/>
        </a:p>
      </dgm:t>
    </dgm:pt>
    <dgm:pt modelId="{858900C2-C216-4A92-8D7A-6AD2DA6533FD}">
      <dgm:prSet phldrT="[文本]" custT="1"/>
      <dgm:spPr/>
      <dgm:t>
        <a:bodyPr/>
        <a:lstStyle/>
        <a:p>
          <a:pPr algn="l"/>
          <a:r>
            <a:rPr lang="zh-CN" altLang="en-US" sz="900" dirty="0" smtClean="0">
              <a:latin typeface="微软雅黑" pitchFamily="34" charset="-122"/>
              <a:ea typeface="微软雅黑" pitchFamily="34" charset="-122"/>
            </a:rPr>
            <a:t>华为可以销售的商品或服务的框架、目录、分类</a:t>
          </a:r>
          <a:endParaRPr lang="zh-CN" altLang="en-US" sz="900" dirty="0">
            <a:latin typeface="微软雅黑" pitchFamily="34" charset="-122"/>
            <a:ea typeface="微软雅黑" pitchFamily="34" charset="-122"/>
          </a:endParaRPr>
        </a:p>
      </dgm:t>
    </dgm:pt>
    <dgm:pt modelId="{807264E5-6772-4F2F-891A-D98D97108752}" type="parTrans" cxnId="{3FA0FF5B-AF22-4C27-932B-99B9C404C0A2}">
      <dgm:prSet/>
      <dgm:spPr/>
      <dgm:t>
        <a:bodyPr/>
        <a:lstStyle/>
        <a:p>
          <a:pPr algn="ctr"/>
          <a:endParaRPr lang="zh-CN" altLang="en-US" sz="1100"/>
        </a:p>
      </dgm:t>
    </dgm:pt>
    <dgm:pt modelId="{BC7E31AE-8C14-44F0-A961-28CBC2C5251F}" type="sibTrans" cxnId="{3FA0FF5B-AF22-4C27-932B-99B9C404C0A2}">
      <dgm:prSet/>
      <dgm:spPr/>
      <dgm:t>
        <a:bodyPr/>
        <a:lstStyle/>
        <a:p>
          <a:pPr algn="ctr"/>
          <a:endParaRPr lang="zh-CN" altLang="en-US" sz="1100"/>
        </a:p>
      </dgm:t>
    </dgm:pt>
    <dgm:pt modelId="{D2D1C0F9-E922-4437-A8EB-D2BC888BC4D2}">
      <dgm:prSet phldrT="[文本]" custT="1"/>
      <dgm:spPr/>
      <dgm:t>
        <a:bodyPr/>
        <a:lstStyle/>
        <a:p>
          <a:pPr algn="ctr"/>
          <a:r>
            <a:rPr lang="zh-CN" altLang="en-US" sz="1200" b="1" dirty="0" smtClean="0">
              <a:latin typeface="微软雅黑" pitchFamily="34" charset="-122"/>
              <a:ea typeface="微软雅黑" pitchFamily="34" charset="-122"/>
            </a:rPr>
            <a:t>内容</a:t>
          </a:r>
          <a:endParaRPr lang="zh-CN" altLang="en-US" sz="1200" b="1" dirty="0">
            <a:latin typeface="微软雅黑" pitchFamily="34" charset="-122"/>
            <a:ea typeface="微软雅黑" pitchFamily="34" charset="-122"/>
          </a:endParaRPr>
        </a:p>
      </dgm:t>
    </dgm:pt>
    <dgm:pt modelId="{D8003E14-2444-4802-BD0A-00978A60000C}" type="parTrans" cxnId="{711E4677-DC57-4A14-B08A-9E80E519570F}">
      <dgm:prSet/>
      <dgm:spPr/>
      <dgm:t>
        <a:bodyPr/>
        <a:lstStyle/>
        <a:p>
          <a:pPr algn="ctr"/>
          <a:endParaRPr lang="zh-CN" altLang="en-US" sz="1100"/>
        </a:p>
      </dgm:t>
    </dgm:pt>
    <dgm:pt modelId="{12143DE1-A536-4F01-BE2C-F3B622C45451}" type="sibTrans" cxnId="{711E4677-DC57-4A14-B08A-9E80E519570F}">
      <dgm:prSet/>
      <dgm:spPr/>
      <dgm:t>
        <a:bodyPr/>
        <a:lstStyle/>
        <a:p>
          <a:pPr algn="ctr"/>
          <a:endParaRPr lang="zh-CN" altLang="en-US" sz="1100"/>
        </a:p>
      </dgm:t>
    </dgm:pt>
    <dgm:pt modelId="{046FF699-B320-47E8-A84F-63A673D9DC9D}">
      <dgm:prSet phldrT="[文本]" custT="1"/>
      <dgm:spPr/>
      <dgm:t>
        <a:bodyPr/>
        <a:lstStyle/>
        <a:p>
          <a:pPr algn="ctr"/>
          <a:r>
            <a:rPr lang="zh-CN" altLang="en-US" sz="1200" b="1" dirty="0" smtClean="0">
              <a:latin typeface="微软雅黑" pitchFamily="34" charset="-122"/>
              <a:ea typeface="微软雅黑" pitchFamily="34" charset="-122"/>
            </a:rPr>
            <a:t>设备</a:t>
          </a:r>
          <a:endParaRPr lang="zh-CN" altLang="en-US" sz="1200" b="1" dirty="0">
            <a:latin typeface="微软雅黑" pitchFamily="34" charset="-122"/>
            <a:ea typeface="微软雅黑" pitchFamily="34" charset="-122"/>
          </a:endParaRPr>
        </a:p>
      </dgm:t>
    </dgm:pt>
    <dgm:pt modelId="{CC6129DC-B0F4-4892-AB45-09ED29481C8D}" type="parTrans" cxnId="{9A36CE73-C84D-4534-86E6-6D179F025194}">
      <dgm:prSet/>
      <dgm:spPr/>
      <dgm:t>
        <a:bodyPr/>
        <a:lstStyle/>
        <a:p>
          <a:pPr algn="ctr"/>
          <a:endParaRPr lang="zh-CN" altLang="en-US" sz="1100"/>
        </a:p>
      </dgm:t>
    </dgm:pt>
    <dgm:pt modelId="{BBBECC3F-F2D8-477A-B494-FDEAF5FA1C1A}" type="sibTrans" cxnId="{9A36CE73-C84D-4534-86E6-6D179F025194}">
      <dgm:prSet/>
      <dgm:spPr/>
      <dgm:t>
        <a:bodyPr/>
        <a:lstStyle/>
        <a:p>
          <a:pPr algn="ctr"/>
          <a:endParaRPr lang="zh-CN" altLang="en-US" sz="1100"/>
        </a:p>
      </dgm:t>
    </dgm:pt>
    <dgm:pt modelId="{1307C1BC-5C47-487C-BA68-00B9C1D62B00}">
      <dgm:prSet phldrT="[文本]" custT="1"/>
      <dgm:spPr/>
      <dgm:t>
        <a:bodyPr/>
        <a:lstStyle/>
        <a:p>
          <a:pPr algn="l"/>
          <a:r>
            <a:rPr lang="zh-CN" altLang="en-US" sz="900" dirty="0" smtClean="0">
              <a:latin typeface="微软雅黑" pitchFamily="34" charset="-122"/>
              <a:ea typeface="微软雅黑" pitchFamily="34" charset="-122"/>
            </a:rPr>
            <a:t>参与者拥有的硬件产品的实例化信息，与其他主题关系、设备操作特征等。</a:t>
          </a:r>
          <a:endParaRPr lang="zh-CN" altLang="en-US" sz="900" dirty="0">
            <a:latin typeface="微软雅黑" pitchFamily="34" charset="-122"/>
            <a:ea typeface="微软雅黑" pitchFamily="34" charset="-122"/>
          </a:endParaRPr>
        </a:p>
      </dgm:t>
    </dgm:pt>
    <dgm:pt modelId="{F4C30F4C-75A8-4956-A538-CAA1A0120D03}" type="parTrans" cxnId="{C8453B24-8DDE-4329-B372-BD811F6D204E}">
      <dgm:prSet/>
      <dgm:spPr/>
      <dgm:t>
        <a:bodyPr/>
        <a:lstStyle/>
        <a:p>
          <a:pPr algn="ctr"/>
          <a:endParaRPr lang="zh-CN" altLang="en-US" sz="1100"/>
        </a:p>
      </dgm:t>
    </dgm:pt>
    <dgm:pt modelId="{BB962290-567A-4B2E-95FB-EFC4D1494B9A}" type="sibTrans" cxnId="{C8453B24-8DDE-4329-B372-BD811F6D204E}">
      <dgm:prSet/>
      <dgm:spPr/>
      <dgm:t>
        <a:bodyPr/>
        <a:lstStyle/>
        <a:p>
          <a:pPr algn="ctr"/>
          <a:endParaRPr lang="zh-CN" altLang="en-US" sz="1100"/>
        </a:p>
      </dgm:t>
    </dgm:pt>
    <dgm:pt modelId="{A24D4E53-84F7-4D13-8156-833FB39A0925}">
      <dgm:prSet phldrT="[文本]" custT="1"/>
      <dgm:spPr/>
      <dgm:t>
        <a:bodyPr/>
        <a:lstStyle/>
        <a:p>
          <a:pPr algn="ctr"/>
          <a:r>
            <a:rPr lang="zh-CN" altLang="en-US" sz="1200" b="1" dirty="0" smtClean="0">
              <a:latin typeface="微软雅黑" pitchFamily="34" charset="-122"/>
              <a:ea typeface="微软雅黑" pitchFamily="34" charset="-122"/>
            </a:rPr>
            <a:t>事件</a:t>
          </a:r>
          <a:endParaRPr lang="zh-CN" altLang="en-US" sz="1200" b="1" dirty="0">
            <a:latin typeface="微软雅黑" pitchFamily="34" charset="-122"/>
            <a:ea typeface="微软雅黑" pitchFamily="34" charset="-122"/>
          </a:endParaRPr>
        </a:p>
      </dgm:t>
    </dgm:pt>
    <dgm:pt modelId="{152B4DCD-5C4C-4CC4-8890-3FC62132D149}" type="parTrans" cxnId="{C75E033E-776A-4D41-BD65-8808191E0285}">
      <dgm:prSet/>
      <dgm:spPr/>
      <dgm:t>
        <a:bodyPr/>
        <a:lstStyle/>
        <a:p>
          <a:pPr algn="ctr"/>
          <a:endParaRPr lang="zh-CN" altLang="en-US" sz="1100"/>
        </a:p>
      </dgm:t>
    </dgm:pt>
    <dgm:pt modelId="{A6B50808-6940-4C78-AB7E-2A29FF942551}" type="sibTrans" cxnId="{C75E033E-776A-4D41-BD65-8808191E0285}">
      <dgm:prSet/>
      <dgm:spPr/>
      <dgm:t>
        <a:bodyPr/>
        <a:lstStyle/>
        <a:p>
          <a:pPr algn="ctr"/>
          <a:endParaRPr lang="zh-CN" altLang="en-US" sz="1100"/>
        </a:p>
      </dgm:t>
    </dgm:pt>
    <dgm:pt modelId="{5E6DE8EF-63D9-4111-9834-67BE49A8A454}">
      <dgm:prSet phldrT="[文本]" custT="1"/>
      <dgm:spPr/>
      <dgm:t>
        <a:bodyPr/>
        <a:lstStyle/>
        <a:p>
          <a:pPr algn="ctr"/>
          <a:r>
            <a:rPr lang="zh-CN" altLang="en-US" sz="900" dirty="0" smtClean="0">
              <a:latin typeface="微软雅黑" pitchFamily="34" charset="-122"/>
              <a:ea typeface="微软雅黑" pitchFamily="34" charset="-122"/>
            </a:rPr>
            <a:t>参与者参与或感兴趣的任何动作信息。</a:t>
          </a:r>
          <a:endParaRPr lang="zh-CN" altLang="en-US" sz="900" dirty="0">
            <a:latin typeface="微软雅黑" pitchFamily="34" charset="-122"/>
            <a:ea typeface="微软雅黑" pitchFamily="34" charset="-122"/>
          </a:endParaRPr>
        </a:p>
      </dgm:t>
    </dgm:pt>
    <dgm:pt modelId="{607C299A-7F9E-4467-AD21-794B574B2F7E}" type="parTrans" cxnId="{D82F79C4-C983-4782-B2C9-148CD456D4B7}">
      <dgm:prSet/>
      <dgm:spPr/>
      <dgm:t>
        <a:bodyPr/>
        <a:lstStyle/>
        <a:p>
          <a:pPr algn="ctr"/>
          <a:endParaRPr lang="zh-CN" altLang="en-US" sz="1100"/>
        </a:p>
      </dgm:t>
    </dgm:pt>
    <dgm:pt modelId="{D9216F8E-BDEC-4C6C-B499-F4A717F331C6}" type="sibTrans" cxnId="{D82F79C4-C983-4782-B2C9-148CD456D4B7}">
      <dgm:prSet/>
      <dgm:spPr/>
      <dgm:t>
        <a:bodyPr/>
        <a:lstStyle/>
        <a:p>
          <a:pPr algn="ctr"/>
          <a:endParaRPr lang="zh-CN" altLang="en-US" sz="1100"/>
        </a:p>
      </dgm:t>
    </dgm:pt>
    <dgm:pt modelId="{D422DA86-DB2E-4368-A1B3-F9FCF5566967}">
      <dgm:prSet phldrT="[文本]" custT="1"/>
      <dgm:spPr/>
      <dgm:t>
        <a:bodyPr/>
        <a:lstStyle/>
        <a:p>
          <a:pPr algn="ctr"/>
          <a:r>
            <a:rPr lang="en-US" altLang="zh-CN" sz="1200" b="1" dirty="0" smtClean="0">
              <a:latin typeface="微软雅黑" pitchFamily="34" charset="-122"/>
              <a:ea typeface="微软雅黑" pitchFamily="34" charset="-122"/>
            </a:rPr>
            <a:t>Online</a:t>
          </a:r>
          <a:endParaRPr lang="zh-CN" altLang="en-US" sz="1200" b="1" dirty="0">
            <a:latin typeface="微软雅黑" pitchFamily="34" charset="-122"/>
            <a:ea typeface="微软雅黑" pitchFamily="34" charset="-122"/>
          </a:endParaRPr>
        </a:p>
      </dgm:t>
    </dgm:pt>
    <dgm:pt modelId="{11DF6E16-6B71-4B0E-8E7F-F2A4925ABE85}" type="parTrans" cxnId="{B6B6F163-B499-4540-B262-4B95DE060884}">
      <dgm:prSet/>
      <dgm:spPr/>
      <dgm:t>
        <a:bodyPr/>
        <a:lstStyle/>
        <a:p>
          <a:pPr algn="ctr"/>
          <a:endParaRPr lang="zh-CN" altLang="en-US" sz="1100"/>
        </a:p>
      </dgm:t>
    </dgm:pt>
    <dgm:pt modelId="{A180AE0B-D016-4D0F-89BE-C51B0166E4BC}" type="sibTrans" cxnId="{B6B6F163-B499-4540-B262-4B95DE060884}">
      <dgm:prSet/>
      <dgm:spPr/>
      <dgm:t>
        <a:bodyPr/>
        <a:lstStyle/>
        <a:p>
          <a:pPr algn="ctr"/>
          <a:endParaRPr lang="zh-CN" altLang="en-US" sz="1100"/>
        </a:p>
      </dgm:t>
    </dgm:pt>
    <dgm:pt modelId="{E062F6A7-7E5C-4531-BCFF-5471FFB6F4A9}">
      <dgm:prSet phldrT="[文本]" custT="1"/>
      <dgm:spPr/>
      <dgm:t>
        <a:bodyPr/>
        <a:lstStyle/>
        <a:p>
          <a:pPr algn="ctr"/>
          <a:r>
            <a:rPr lang="zh-CN" altLang="en-US" sz="1200" b="1" dirty="0" smtClean="0">
              <a:latin typeface="微软雅黑" pitchFamily="34" charset="-122"/>
              <a:ea typeface="微软雅黑" pitchFamily="34" charset="-122"/>
            </a:rPr>
            <a:t>营销</a:t>
          </a:r>
          <a:endParaRPr lang="zh-CN" altLang="en-US" sz="1200" b="1" dirty="0">
            <a:latin typeface="微软雅黑" pitchFamily="34" charset="-122"/>
            <a:ea typeface="微软雅黑" pitchFamily="34" charset="-122"/>
          </a:endParaRPr>
        </a:p>
      </dgm:t>
    </dgm:pt>
    <dgm:pt modelId="{27A595E1-F1A8-4DA9-AF4E-7974C81E632E}" type="parTrans" cxnId="{AB50ED08-EBE8-4585-B00B-A408258CCD28}">
      <dgm:prSet/>
      <dgm:spPr/>
      <dgm:t>
        <a:bodyPr/>
        <a:lstStyle/>
        <a:p>
          <a:pPr algn="ctr"/>
          <a:endParaRPr lang="zh-CN" altLang="en-US" sz="1100"/>
        </a:p>
      </dgm:t>
    </dgm:pt>
    <dgm:pt modelId="{9839723F-B6F2-440C-AD40-8A38CECD4003}" type="sibTrans" cxnId="{AB50ED08-EBE8-4585-B00B-A408258CCD28}">
      <dgm:prSet/>
      <dgm:spPr/>
      <dgm:t>
        <a:bodyPr/>
        <a:lstStyle/>
        <a:p>
          <a:pPr algn="ctr"/>
          <a:endParaRPr lang="zh-CN" altLang="en-US" sz="1100"/>
        </a:p>
      </dgm:t>
    </dgm:pt>
    <dgm:pt modelId="{9DDDFD66-537B-44E5-B29F-E255D6D6B5C0}">
      <dgm:prSet phldrT="[文本]" custT="1"/>
      <dgm:spPr/>
      <dgm:t>
        <a:bodyPr/>
        <a:lstStyle/>
        <a:p>
          <a:pPr algn="l"/>
          <a:r>
            <a:rPr lang="zh-CN" altLang="en-US" sz="900" dirty="0" smtClean="0">
              <a:latin typeface="微软雅黑" pitchFamily="34" charset="-122"/>
              <a:ea typeface="微软雅黑" pitchFamily="34" charset="-122"/>
            </a:rPr>
            <a:t>针对客户所做的宣传、促销等活动相关信息。是为获取、维护、增强企业与客户的关系而开展的，目的是推广产品或树立形象。包括广告、调查、促销等。</a:t>
          </a:r>
          <a:endParaRPr lang="zh-CN" altLang="en-US" sz="900" dirty="0">
            <a:latin typeface="微软雅黑" pitchFamily="34" charset="-122"/>
            <a:ea typeface="微软雅黑" pitchFamily="34" charset="-122"/>
          </a:endParaRPr>
        </a:p>
      </dgm:t>
    </dgm:pt>
    <dgm:pt modelId="{23A7BB48-7EF2-4A88-8601-82D88448D716}" type="parTrans" cxnId="{0669FED9-50C0-408E-95B0-0D7423F6213F}">
      <dgm:prSet/>
      <dgm:spPr/>
      <dgm:t>
        <a:bodyPr/>
        <a:lstStyle/>
        <a:p>
          <a:pPr algn="ctr"/>
          <a:endParaRPr lang="zh-CN" altLang="en-US" sz="1100"/>
        </a:p>
      </dgm:t>
    </dgm:pt>
    <dgm:pt modelId="{DD4AB32E-CB3E-47A0-AC29-55ACD5892DA4}" type="sibTrans" cxnId="{0669FED9-50C0-408E-95B0-0D7423F6213F}">
      <dgm:prSet/>
      <dgm:spPr/>
      <dgm:t>
        <a:bodyPr/>
        <a:lstStyle/>
        <a:p>
          <a:pPr algn="ctr"/>
          <a:endParaRPr lang="zh-CN" altLang="en-US" sz="1100"/>
        </a:p>
      </dgm:t>
    </dgm:pt>
    <dgm:pt modelId="{06DC2EFC-0455-4563-B50C-9E1A85569D0C}">
      <dgm:prSet phldrT="[文本]" custT="1"/>
      <dgm:spPr/>
      <dgm:t>
        <a:bodyPr/>
        <a:lstStyle/>
        <a:p>
          <a:pPr algn="ctr"/>
          <a:r>
            <a:rPr lang="zh-CN" altLang="en-US" sz="1200" b="1" dirty="0" smtClean="0">
              <a:latin typeface="微软雅黑" pitchFamily="34" charset="-122"/>
              <a:ea typeface="微软雅黑" pitchFamily="34" charset="-122"/>
            </a:rPr>
            <a:t>协议</a:t>
          </a:r>
          <a:endParaRPr lang="zh-CN" altLang="en-US" sz="1200" b="1" dirty="0">
            <a:latin typeface="微软雅黑" pitchFamily="34" charset="-122"/>
            <a:ea typeface="微软雅黑" pitchFamily="34" charset="-122"/>
          </a:endParaRPr>
        </a:p>
      </dgm:t>
    </dgm:pt>
    <dgm:pt modelId="{793822A3-AD37-4AA2-9F33-16FFBBAE0D96}" type="parTrans" cxnId="{11D76BFA-FE50-4451-8DC1-40C45E1D1091}">
      <dgm:prSet/>
      <dgm:spPr/>
      <dgm:t>
        <a:bodyPr/>
        <a:lstStyle/>
        <a:p>
          <a:pPr algn="ctr"/>
          <a:endParaRPr lang="zh-CN" altLang="en-US" sz="1100"/>
        </a:p>
      </dgm:t>
    </dgm:pt>
    <dgm:pt modelId="{141A4C47-DF94-449B-8C85-5E787FA6016F}" type="sibTrans" cxnId="{11D76BFA-FE50-4451-8DC1-40C45E1D1091}">
      <dgm:prSet/>
      <dgm:spPr/>
      <dgm:t>
        <a:bodyPr/>
        <a:lstStyle/>
        <a:p>
          <a:pPr algn="ctr"/>
          <a:endParaRPr lang="zh-CN" altLang="en-US" sz="1100"/>
        </a:p>
      </dgm:t>
    </dgm:pt>
    <dgm:pt modelId="{B5C4FF7E-148C-4327-B8F7-2597F304ED77}">
      <dgm:prSet phldrT="[文本]" custT="1"/>
      <dgm:spPr/>
      <dgm:t>
        <a:bodyPr/>
        <a:lstStyle/>
        <a:p>
          <a:pPr algn="ctr"/>
          <a:r>
            <a:rPr lang="zh-CN" altLang="en-US" sz="1200" b="1" dirty="0" smtClean="0">
              <a:latin typeface="微软雅黑" pitchFamily="34" charset="-122"/>
              <a:ea typeface="微软雅黑" pitchFamily="34" charset="-122"/>
            </a:rPr>
            <a:t>销售</a:t>
          </a:r>
          <a:endParaRPr lang="zh-CN" altLang="en-US" sz="1200" b="1" dirty="0">
            <a:latin typeface="微软雅黑" pitchFamily="34" charset="-122"/>
            <a:ea typeface="微软雅黑" pitchFamily="34" charset="-122"/>
          </a:endParaRPr>
        </a:p>
      </dgm:t>
    </dgm:pt>
    <dgm:pt modelId="{DA508DE3-3F07-4986-A43C-E7C4C88039ED}" type="parTrans" cxnId="{ED7A0E1A-3AF2-46CD-ADA3-9386E4E4B66F}">
      <dgm:prSet/>
      <dgm:spPr/>
      <dgm:t>
        <a:bodyPr/>
        <a:lstStyle/>
        <a:p>
          <a:pPr algn="ctr"/>
          <a:endParaRPr lang="zh-CN" altLang="en-US" sz="1100"/>
        </a:p>
      </dgm:t>
    </dgm:pt>
    <dgm:pt modelId="{07A8256A-3168-400F-9E46-CB393FD29029}" type="sibTrans" cxnId="{ED7A0E1A-3AF2-46CD-ADA3-9386E4E4B66F}">
      <dgm:prSet/>
      <dgm:spPr/>
      <dgm:t>
        <a:bodyPr/>
        <a:lstStyle/>
        <a:p>
          <a:pPr algn="ctr"/>
          <a:endParaRPr lang="zh-CN" altLang="en-US" sz="1100"/>
        </a:p>
      </dgm:t>
    </dgm:pt>
    <dgm:pt modelId="{0CB2B35E-E93C-4B7C-8F61-58833F7005FC}">
      <dgm:prSet phldrT="[文本]" custT="1"/>
      <dgm:spPr/>
      <dgm:t>
        <a:bodyPr/>
        <a:lstStyle/>
        <a:p>
          <a:pPr algn="l"/>
          <a:r>
            <a:rPr lang="zh-CN" altLang="en-US" sz="900" dirty="0" smtClean="0">
              <a:latin typeface="微软雅黑" pitchFamily="34" charset="-122"/>
              <a:ea typeface="微软雅黑" pitchFamily="34" charset="-122"/>
            </a:rPr>
            <a:t>华为销售交易的信息，包括内部销售、外部销售，以及销售产生的订单、支付等记录。</a:t>
          </a:r>
          <a:endParaRPr lang="zh-CN" altLang="en-US" sz="900" dirty="0">
            <a:latin typeface="微软雅黑" pitchFamily="34" charset="-122"/>
            <a:ea typeface="微软雅黑" pitchFamily="34" charset="-122"/>
          </a:endParaRPr>
        </a:p>
      </dgm:t>
    </dgm:pt>
    <dgm:pt modelId="{11F272B9-FA15-4710-8EAF-756CA420D215}" type="parTrans" cxnId="{B347A1C5-95A0-4BA8-BBD4-A54BF8A75190}">
      <dgm:prSet/>
      <dgm:spPr/>
      <dgm:t>
        <a:bodyPr/>
        <a:lstStyle/>
        <a:p>
          <a:pPr algn="ctr"/>
          <a:endParaRPr lang="zh-CN" altLang="en-US" sz="1100"/>
        </a:p>
      </dgm:t>
    </dgm:pt>
    <dgm:pt modelId="{B0A9293B-34CA-4F00-BBB8-FBECA9BC2AAA}" type="sibTrans" cxnId="{B347A1C5-95A0-4BA8-BBD4-A54BF8A75190}">
      <dgm:prSet/>
      <dgm:spPr/>
      <dgm:t>
        <a:bodyPr/>
        <a:lstStyle/>
        <a:p>
          <a:pPr algn="ctr"/>
          <a:endParaRPr lang="zh-CN" altLang="en-US" sz="1100"/>
        </a:p>
      </dgm:t>
    </dgm:pt>
    <dgm:pt modelId="{A1A760F1-1003-4610-9BBD-430DB0169389}">
      <dgm:prSet phldrT="[文本]" custT="1"/>
      <dgm:spPr/>
      <dgm:t>
        <a:bodyPr/>
        <a:lstStyle/>
        <a:p>
          <a:pPr algn="ctr"/>
          <a:r>
            <a:rPr lang="zh-CN" altLang="en-US" sz="1200" b="1" dirty="0" smtClean="0">
              <a:latin typeface="微软雅黑" pitchFamily="34" charset="-122"/>
              <a:ea typeface="微软雅黑" pitchFamily="34" charset="-122"/>
            </a:rPr>
            <a:t>库存</a:t>
          </a:r>
          <a:endParaRPr lang="zh-CN" altLang="en-US" sz="1200" b="1" dirty="0">
            <a:latin typeface="微软雅黑" pitchFamily="34" charset="-122"/>
            <a:ea typeface="微软雅黑" pitchFamily="34" charset="-122"/>
          </a:endParaRPr>
        </a:p>
      </dgm:t>
    </dgm:pt>
    <dgm:pt modelId="{1FB0345C-CA78-4E8A-8624-BEC9B7FD4270}" type="parTrans" cxnId="{CE28F800-045C-485D-A99F-37D2F48D7DE7}">
      <dgm:prSet/>
      <dgm:spPr/>
      <dgm:t>
        <a:bodyPr/>
        <a:lstStyle/>
        <a:p>
          <a:pPr algn="ctr"/>
          <a:endParaRPr lang="zh-CN" altLang="en-US" sz="1100"/>
        </a:p>
      </dgm:t>
    </dgm:pt>
    <dgm:pt modelId="{E31948AE-7B21-4A76-806D-C8276C518DDE}" type="sibTrans" cxnId="{CE28F800-045C-485D-A99F-37D2F48D7DE7}">
      <dgm:prSet/>
      <dgm:spPr/>
      <dgm:t>
        <a:bodyPr/>
        <a:lstStyle/>
        <a:p>
          <a:pPr algn="ctr"/>
          <a:endParaRPr lang="zh-CN" altLang="en-US" sz="1100"/>
        </a:p>
      </dgm:t>
    </dgm:pt>
    <dgm:pt modelId="{B4C1A526-A69A-48D3-8749-2EA1BC77B2C7}">
      <dgm:prSet phldrT="[文本]" custT="1"/>
      <dgm:spPr/>
      <dgm:t>
        <a:bodyPr/>
        <a:lstStyle/>
        <a:p>
          <a:pPr algn="l"/>
          <a:r>
            <a:rPr lang="zh-CN" altLang="en-US" sz="900" dirty="0" smtClean="0">
              <a:latin typeface="微软雅黑" pitchFamily="34" charset="-122"/>
              <a:ea typeface="微软雅黑" pitchFamily="34" charset="-122"/>
            </a:rPr>
            <a:t>记录华为因日常生产和销售活动产生的产品库存变化与跟踪。</a:t>
          </a:r>
          <a:endParaRPr lang="zh-CN" altLang="en-US" sz="900" dirty="0">
            <a:latin typeface="微软雅黑" pitchFamily="34" charset="-122"/>
            <a:ea typeface="微软雅黑" pitchFamily="34" charset="-122"/>
          </a:endParaRPr>
        </a:p>
      </dgm:t>
    </dgm:pt>
    <dgm:pt modelId="{E63114AA-7EC4-4359-8B52-014F885DEAF1}" type="parTrans" cxnId="{32C49A09-8325-4771-A4D1-A00EE36FBA31}">
      <dgm:prSet/>
      <dgm:spPr/>
      <dgm:t>
        <a:bodyPr/>
        <a:lstStyle/>
        <a:p>
          <a:pPr algn="ctr"/>
          <a:endParaRPr lang="zh-CN" altLang="en-US" sz="1100"/>
        </a:p>
      </dgm:t>
    </dgm:pt>
    <dgm:pt modelId="{6A341D75-F67C-416D-ADA8-733B0E676311}" type="sibTrans" cxnId="{32C49A09-8325-4771-A4D1-A00EE36FBA31}">
      <dgm:prSet/>
      <dgm:spPr/>
      <dgm:t>
        <a:bodyPr/>
        <a:lstStyle/>
        <a:p>
          <a:pPr algn="ctr"/>
          <a:endParaRPr lang="zh-CN" altLang="en-US" sz="1100"/>
        </a:p>
      </dgm:t>
    </dgm:pt>
    <dgm:pt modelId="{31DCF9BF-4A33-4356-B8C2-2205BA88A007}">
      <dgm:prSet phldrT="[文本]" custT="1"/>
      <dgm:spPr/>
      <dgm:t>
        <a:bodyPr/>
        <a:lstStyle/>
        <a:p>
          <a:pPr algn="ctr"/>
          <a:r>
            <a:rPr lang="zh-CN" altLang="en-US" sz="1200" b="1" dirty="0" smtClean="0">
              <a:latin typeface="微软雅黑" pitchFamily="34" charset="-122"/>
              <a:ea typeface="微软雅黑" pitchFamily="34" charset="-122"/>
            </a:rPr>
            <a:t>位置</a:t>
          </a:r>
          <a:endParaRPr lang="zh-CN" altLang="en-US" sz="1200" b="1" dirty="0">
            <a:latin typeface="微软雅黑" pitchFamily="34" charset="-122"/>
            <a:ea typeface="微软雅黑" pitchFamily="34" charset="-122"/>
          </a:endParaRPr>
        </a:p>
      </dgm:t>
    </dgm:pt>
    <dgm:pt modelId="{81B9CD25-5D8C-4FE9-B4A4-9A88CF346273}" type="parTrans" cxnId="{42C80995-6734-47E5-96BC-1E1E5089B0CD}">
      <dgm:prSet/>
      <dgm:spPr/>
      <dgm:t>
        <a:bodyPr/>
        <a:lstStyle/>
        <a:p>
          <a:pPr algn="ctr"/>
          <a:endParaRPr lang="zh-CN" altLang="en-US" sz="1100"/>
        </a:p>
      </dgm:t>
    </dgm:pt>
    <dgm:pt modelId="{7D19BFA2-4749-4254-B8A8-5D84CBE3452B}" type="sibTrans" cxnId="{42C80995-6734-47E5-96BC-1E1E5089B0CD}">
      <dgm:prSet/>
      <dgm:spPr/>
      <dgm:t>
        <a:bodyPr/>
        <a:lstStyle/>
        <a:p>
          <a:pPr algn="ctr"/>
          <a:endParaRPr lang="zh-CN" altLang="en-US" sz="1100"/>
        </a:p>
      </dgm:t>
    </dgm:pt>
    <dgm:pt modelId="{BFA570DF-1361-41A6-A4FE-855328A523C2}">
      <dgm:prSet phldrT="[文本]" custT="1"/>
      <dgm:spPr/>
      <dgm:t>
        <a:bodyPr/>
        <a:lstStyle/>
        <a:p>
          <a:pPr algn="l"/>
          <a:r>
            <a:rPr lang="zh-CN" altLang="en-US" sz="900" dirty="0" smtClean="0">
              <a:latin typeface="微软雅黑" pitchFamily="34" charset="-122"/>
              <a:ea typeface="微软雅黑" pitchFamily="34" charset="-122"/>
            </a:rPr>
            <a:t>华为感兴趣或分析需要的地理位置、企业内部位置信息。这些位置可以是物理的（国家、地区），也可以是虚拟的（电子地址、</a:t>
          </a:r>
          <a:r>
            <a:rPr lang="en-US" altLang="zh-CN" sz="900" dirty="0" smtClean="0">
              <a:latin typeface="微软雅黑" pitchFamily="34" charset="-122"/>
              <a:ea typeface="微软雅黑" pitchFamily="34" charset="-122"/>
            </a:rPr>
            <a:t>IP</a:t>
          </a:r>
          <a:r>
            <a:rPr lang="zh-CN" altLang="en-US" sz="900" dirty="0" smtClean="0">
              <a:latin typeface="微软雅黑" pitchFamily="34" charset="-122"/>
              <a:ea typeface="微软雅黑" pitchFamily="34" charset="-122"/>
            </a:rPr>
            <a:t>地址）以及地址之间的关系和这些地址形成的轨迹。</a:t>
          </a:r>
          <a:endParaRPr lang="zh-CN" altLang="en-US" sz="900" dirty="0">
            <a:latin typeface="微软雅黑" pitchFamily="34" charset="-122"/>
            <a:ea typeface="微软雅黑" pitchFamily="34" charset="-122"/>
          </a:endParaRPr>
        </a:p>
      </dgm:t>
    </dgm:pt>
    <dgm:pt modelId="{134F8F67-23EB-4804-9969-999F98AB38F8}" type="parTrans" cxnId="{3551E8B2-CA07-4302-B78F-0457D7F7C6A1}">
      <dgm:prSet/>
      <dgm:spPr/>
      <dgm:t>
        <a:bodyPr/>
        <a:lstStyle/>
        <a:p>
          <a:pPr algn="ctr"/>
          <a:endParaRPr lang="zh-CN" altLang="en-US" sz="1100"/>
        </a:p>
      </dgm:t>
    </dgm:pt>
    <dgm:pt modelId="{CA6CD5D8-259F-498E-BE5B-713AB438958D}" type="sibTrans" cxnId="{3551E8B2-CA07-4302-B78F-0457D7F7C6A1}">
      <dgm:prSet/>
      <dgm:spPr/>
      <dgm:t>
        <a:bodyPr/>
        <a:lstStyle/>
        <a:p>
          <a:pPr algn="ctr"/>
          <a:endParaRPr lang="zh-CN" altLang="en-US" sz="1100"/>
        </a:p>
      </dgm:t>
    </dgm:pt>
    <dgm:pt modelId="{5E186476-4986-4CBC-B4B1-67EC98D18F33}">
      <dgm:prSet phldrT="[文本]" custT="1"/>
      <dgm:spPr/>
      <dgm:t>
        <a:bodyPr/>
        <a:lstStyle/>
        <a:p>
          <a:pPr algn="ctr"/>
          <a:r>
            <a:rPr lang="zh-CN" altLang="en-US" sz="1200" b="1" dirty="0" smtClean="0">
              <a:latin typeface="微软雅黑" pitchFamily="34" charset="-122"/>
              <a:ea typeface="微软雅黑" pitchFamily="34" charset="-122"/>
            </a:rPr>
            <a:t>财务</a:t>
          </a:r>
          <a:endParaRPr lang="zh-CN" altLang="en-US" sz="1200" b="1" dirty="0">
            <a:latin typeface="微软雅黑" pitchFamily="34" charset="-122"/>
            <a:ea typeface="微软雅黑" pitchFamily="34" charset="-122"/>
          </a:endParaRPr>
        </a:p>
      </dgm:t>
    </dgm:pt>
    <dgm:pt modelId="{5957A71E-B09D-486B-B278-7B6709B2FFCE}" type="parTrans" cxnId="{99D3AF29-AE84-435C-A6AC-3ACEC5A7E9D6}">
      <dgm:prSet/>
      <dgm:spPr/>
      <dgm:t>
        <a:bodyPr/>
        <a:lstStyle/>
        <a:p>
          <a:pPr algn="ctr"/>
          <a:endParaRPr lang="zh-CN" altLang="en-US" sz="1100"/>
        </a:p>
      </dgm:t>
    </dgm:pt>
    <dgm:pt modelId="{D0452C1E-9ECC-443E-B4FD-A9BC9F6759FB}" type="sibTrans" cxnId="{99D3AF29-AE84-435C-A6AC-3ACEC5A7E9D6}">
      <dgm:prSet/>
      <dgm:spPr/>
      <dgm:t>
        <a:bodyPr/>
        <a:lstStyle/>
        <a:p>
          <a:pPr algn="ctr"/>
          <a:endParaRPr lang="zh-CN" altLang="en-US" sz="1100"/>
        </a:p>
      </dgm:t>
    </dgm:pt>
    <dgm:pt modelId="{0BE9275A-7102-4763-9087-04EF9840902E}">
      <dgm:prSet phldrT="[文本]" custT="1"/>
      <dgm:spPr/>
      <dgm:t>
        <a:bodyPr/>
        <a:lstStyle/>
        <a:p>
          <a:pPr algn="l"/>
          <a:r>
            <a:rPr lang="zh-CN" altLang="en-US" sz="900" dirty="0" smtClean="0">
              <a:latin typeface="微软雅黑" pitchFamily="34" charset="-122"/>
              <a:ea typeface="微软雅黑" pitchFamily="34" charset="-122"/>
            </a:rPr>
            <a:t>参与者可以是一个独立的人或者一组人组成的机构、团体等。如：手机客户、开发商、应用服务商等。</a:t>
          </a:r>
          <a:endParaRPr lang="zh-CN" altLang="en-US" sz="900" dirty="0">
            <a:latin typeface="微软雅黑" pitchFamily="34" charset="-122"/>
            <a:ea typeface="微软雅黑" pitchFamily="34" charset="-122"/>
          </a:endParaRPr>
        </a:p>
      </dgm:t>
    </dgm:pt>
    <dgm:pt modelId="{BE472503-1756-4122-93C8-713FC91831CF}" type="parTrans" cxnId="{4F739AAE-B4C8-4AAA-97B3-AB94BCD5383C}">
      <dgm:prSet/>
      <dgm:spPr/>
      <dgm:t>
        <a:bodyPr/>
        <a:lstStyle/>
        <a:p>
          <a:endParaRPr lang="zh-CN" altLang="en-US"/>
        </a:p>
      </dgm:t>
    </dgm:pt>
    <dgm:pt modelId="{6BE5BC69-D0DB-484A-BAE5-F30C6348DB01}" type="sibTrans" cxnId="{4F739AAE-B4C8-4AAA-97B3-AB94BCD5383C}">
      <dgm:prSet/>
      <dgm:spPr/>
      <dgm:t>
        <a:bodyPr/>
        <a:lstStyle/>
        <a:p>
          <a:endParaRPr lang="zh-CN" altLang="en-US"/>
        </a:p>
      </dgm:t>
    </dgm:pt>
    <dgm:pt modelId="{E759028C-0ABA-4B9D-9DDA-17DB0137B29D}">
      <dgm:prSet phldrT="[文本]" custT="1"/>
      <dgm:spPr/>
      <dgm:t>
        <a:bodyPr/>
        <a:lstStyle/>
        <a:p>
          <a:pPr algn="l"/>
          <a:r>
            <a:rPr lang="zh-CN" altLang="en-US" sz="900" dirty="0" smtClean="0">
              <a:latin typeface="微软雅黑" pitchFamily="34" charset="-122"/>
              <a:ea typeface="微软雅黑" pitchFamily="34" charset="-122"/>
            </a:rPr>
            <a:t>这些产品可以是实物商品（硬件）也可以是虚拟的商品（装备）或服务。</a:t>
          </a:r>
          <a:endParaRPr lang="zh-CN" altLang="en-US" sz="900" dirty="0">
            <a:latin typeface="微软雅黑" pitchFamily="34" charset="-122"/>
            <a:ea typeface="微软雅黑" pitchFamily="34" charset="-122"/>
          </a:endParaRPr>
        </a:p>
      </dgm:t>
    </dgm:pt>
    <dgm:pt modelId="{6D7AFD76-A350-4CF3-AD9D-AAA136DAF611}" type="parTrans" cxnId="{39FCEEF2-BEEC-472B-BC26-1648A3DE6F54}">
      <dgm:prSet/>
      <dgm:spPr/>
      <dgm:t>
        <a:bodyPr/>
        <a:lstStyle/>
        <a:p>
          <a:endParaRPr lang="zh-CN" altLang="en-US"/>
        </a:p>
      </dgm:t>
    </dgm:pt>
    <dgm:pt modelId="{0671C210-03AE-49E9-A040-C4B5F07E204B}" type="sibTrans" cxnId="{39FCEEF2-BEEC-472B-BC26-1648A3DE6F54}">
      <dgm:prSet/>
      <dgm:spPr/>
      <dgm:t>
        <a:bodyPr/>
        <a:lstStyle/>
        <a:p>
          <a:endParaRPr lang="zh-CN" altLang="en-US"/>
        </a:p>
      </dgm:t>
    </dgm:pt>
    <dgm:pt modelId="{EB54C884-416C-4A2E-832A-D0BD31349741}">
      <dgm:prSet phldrT="[文本]" custT="1"/>
      <dgm:spPr/>
      <dgm:t>
        <a:bodyPr/>
        <a:lstStyle/>
        <a:p>
          <a:pPr algn="l"/>
          <a:r>
            <a:rPr lang="zh-CN" altLang="en-US" sz="900" dirty="0" smtClean="0">
              <a:latin typeface="微软雅黑" pitchFamily="34" charset="-122"/>
              <a:ea typeface="微软雅黑" pitchFamily="34" charset="-122"/>
            </a:rPr>
            <a:t>协议是华为与其他参与者之间针对某种特定产品或服务而潜力的契约关系</a:t>
          </a:r>
          <a:endParaRPr lang="zh-CN" altLang="en-US" sz="900" dirty="0">
            <a:latin typeface="微软雅黑" pitchFamily="34" charset="-122"/>
            <a:ea typeface="微软雅黑" pitchFamily="34" charset="-122"/>
          </a:endParaRPr>
        </a:p>
      </dgm:t>
    </dgm:pt>
    <dgm:pt modelId="{57FE149C-0DC5-48D4-9D00-738F35E47DFD}" type="sibTrans" cxnId="{F2246E89-E081-4627-8388-5B2541981E95}">
      <dgm:prSet/>
      <dgm:spPr/>
      <dgm:t>
        <a:bodyPr/>
        <a:lstStyle/>
        <a:p>
          <a:pPr algn="ctr"/>
          <a:endParaRPr lang="zh-CN" altLang="en-US" sz="1100"/>
        </a:p>
      </dgm:t>
    </dgm:pt>
    <dgm:pt modelId="{A6D23C89-90C3-4C94-8C2F-64B4A6358A08}" type="parTrans" cxnId="{F2246E89-E081-4627-8388-5B2541981E95}">
      <dgm:prSet/>
      <dgm:spPr/>
      <dgm:t>
        <a:bodyPr/>
        <a:lstStyle/>
        <a:p>
          <a:pPr algn="ctr"/>
          <a:endParaRPr lang="zh-CN" altLang="en-US" sz="1100"/>
        </a:p>
      </dgm:t>
    </dgm:pt>
    <dgm:pt modelId="{9C17F9D4-6A1A-477A-BE2E-EAB4AB0B271D}">
      <dgm:prSet phldrT="[文本]" custT="1"/>
      <dgm:spPr/>
      <dgm:t>
        <a:bodyPr/>
        <a:lstStyle/>
        <a:p>
          <a:pPr algn="l"/>
          <a:r>
            <a:rPr lang="zh-CN" altLang="en-US" sz="900" dirty="0" smtClean="0">
              <a:latin typeface="微软雅黑" pitchFamily="34" charset="-122"/>
              <a:ea typeface="微软雅黑" pitchFamily="34" charset="-122"/>
            </a:rPr>
            <a:t>华为内容产品的实例化信息和其他主题需要的内容实例及关系</a:t>
          </a:r>
          <a:endParaRPr lang="zh-CN" altLang="en-US" sz="900" dirty="0">
            <a:latin typeface="微软雅黑" pitchFamily="34" charset="-122"/>
            <a:ea typeface="微软雅黑" pitchFamily="34" charset="-122"/>
          </a:endParaRPr>
        </a:p>
      </dgm:t>
    </dgm:pt>
    <dgm:pt modelId="{3E2A47FD-27BA-4544-913F-702C6B80077C}" type="parTrans" cxnId="{88B2E027-0B50-411D-AEC6-215E2A612BD2}">
      <dgm:prSet/>
      <dgm:spPr/>
      <dgm:t>
        <a:bodyPr/>
        <a:lstStyle/>
        <a:p>
          <a:endParaRPr lang="zh-CN" altLang="en-US"/>
        </a:p>
      </dgm:t>
    </dgm:pt>
    <dgm:pt modelId="{04094793-64A8-4034-BC90-26BEE42C2533}" type="sibTrans" cxnId="{88B2E027-0B50-411D-AEC6-215E2A612BD2}">
      <dgm:prSet/>
      <dgm:spPr/>
      <dgm:t>
        <a:bodyPr/>
        <a:lstStyle/>
        <a:p>
          <a:endParaRPr lang="zh-CN" altLang="en-US"/>
        </a:p>
      </dgm:t>
    </dgm:pt>
    <dgm:pt modelId="{7EBD8464-4E38-441B-9660-8C2F61AF4387}">
      <dgm:prSet phldrT="[文本]" custT="1"/>
      <dgm:spPr/>
      <dgm:t>
        <a:bodyPr/>
        <a:lstStyle/>
        <a:p>
          <a:pPr algn="l"/>
          <a:r>
            <a:rPr lang="zh-CN" altLang="en-US" sz="900" dirty="0" smtClean="0">
              <a:latin typeface="微软雅黑" pitchFamily="34" charset="-122"/>
              <a:ea typeface="微软雅黑" pitchFamily="34" charset="-122"/>
            </a:rPr>
            <a:t>华为内部财务管理需要的各类信息。</a:t>
          </a:r>
          <a:endParaRPr lang="zh-CN" altLang="en-US" sz="900" dirty="0">
            <a:latin typeface="微软雅黑" pitchFamily="34" charset="-122"/>
            <a:ea typeface="微软雅黑" pitchFamily="34" charset="-122"/>
          </a:endParaRPr>
        </a:p>
      </dgm:t>
    </dgm:pt>
    <dgm:pt modelId="{46AE7906-C178-43C9-B813-A5B20EFB8418}" type="parTrans" cxnId="{ADF384C7-171F-45EF-BBB8-639DD13D4A54}">
      <dgm:prSet/>
      <dgm:spPr/>
      <dgm:t>
        <a:bodyPr/>
        <a:lstStyle/>
        <a:p>
          <a:endParaRPr lang="zh-CN" altLang="en-US"/>
        </a:p>
      </dgm:t>
    </dgm:pt>
    <dgm:pt modelId="{2BC0848E-43D3-4A36-A3E4-5684F2738047}" type="sibTrans" cxnId="{ADF384C7-171F-45EF-BBB8-639DD13D4A54}">
      <dgm:prSet/>
      <dgm:spPr/>
      <dgm:t>
        <a:bodyPr/>
        <a:lstStyle/>
        <a:p>
          <a:endParaRPr lang="zh-CN" altLang="en-US"/>
        </a:p>
      </dgm:t>
    </dgm:pt>
    <dgm:pt modelId="{B5146B66-151D-46A6-A067-C30D4FE682A8}">
      <dgm:prSet phldrT="[文本]" custT="1"/>
      <dgm:spPr/>
      <dgm:t>
        <a:bodyPr/>
        <a:lstStyle/>
        <a:p>
          <a:pPr algn="l"/>
          <a:r>
            <a:rPr lang="zh-CN" altLang="en-US" sz="900" dirty="0" smtClean="0">
              <a:latin typeface="微软雅黑" pitchFamily="34" charset="-122"/>
              <a:ea typeface="微软雅黑" pitchFamily="34" charset="-122"/>
            </a:rPr>
            <a:t>华为提供网络或应用服务功能实例化信息及关系。</a:t>
          </a:r>
          <a:endParaRPr lang="zh-CN" altLang="en-US" sz="900" dirty="0">
            <a:latin typeface="微软雅黑" pitchFamily="34" charset="-122"/>
            <a:ea typeface="微软雅黑" pitchFamily="34" charset="-122"/>
          </a:endParaRPr>
        </a:p>
      </dgm:t>
    </dgm:pt>
    <dgm:pt modelId="{A4D21562-0187-41EB-8F58-4B1001602C0B}" type="parTrans" cxnId="{4FE82FC9-79B7-4E5A-BCAB-C8A7FD4C5EC7}">
      <dgm:prSet/>
      <dgm:spPr/>
      <dgm:t>
        <a:bodyPr/>
        <a:lstStyle/>
        <a:p>
          <a:endParaRPr lang="zh-CN" altLang="en-US"/>
        </a:p>
      </dgm:t>
    </dgm:pt>
    <dgm:pt modelId="{AA28A8C6-82B0-4C4D-8B1E-ABEBCAA7E4A1}" type="sibTrans" cxnId="{4FE82FC9-79B7-4E5A-BCAB-C8A7FD4C5EC7}">
      <dgm:prSet/>
      <dgm:spPr/>
      <dgm:t>
        <a:bodyPr/>
        <a:lstStyle/>
        <a:p>
          <a:endParaRPr lang="zh-CN" altLang="en-US"/>
        </a:p>
      </dgm:t>
    </dgm:pt>
    <dgm:pt modelId="{AD066B0C-7A0C-4645-98C1-EBD6E56019EE}" type="pres">
      <dgm:prSet presAssocID="{153EF7E0-C18A-4C59-8D47-9DA64F3EC9F5}" presName="diagram" presStyleCnt="0">
        <dgm:presLayoutVars>
          <dgm:dir/>
          <dgm:resizeHandles val="exact"/>
        </dgm:presLayoutVars>
      </dgm:prSet>
      <dgm:spPr/>
      <dgm:t>
        <a:bodyPr/>
        <a:lstStyle/>
        <a:p>
          <a:endParaRPr lang="zh-CN" altLang="en-US"/>
        </a:p>
      </dgm:t>
    </dgm:pt>
    <dgm:pt modelId="{E907B873-2CF4-4047-A150-B8BC2E7363DB}" type="pres">
      <dgm:prSet presAssocID="{7C546746-F521-4BD2-AE79-B30C6F1B370C}" presName="node" presStyleLbl="node1" presStyleIdx="0" presStyleCnt="12">
        <dgm:presLayoutVars>
          <dgm:bulletEnabled val="1"/>
        </dgm:presLayoutVars>
      </dgm:prSet>
      <dgm:spPr/>
      <dgm:t>
        <a:bodyPr/>
        <a:lstStyle/>
        <a:p>
          <a:endParaRPr lang="zh-CN" altLang="en-US"/>
        </a:p>
      </dgm:t>
    </dgm:pt>
    <dgm:pt modelId="{E6FDB435-231B-4497-9A5F-088C451675EA}" type="pres">
      <dgm:prSet presAssocID="{F64A9202-2652-4BA9-A268-5A3A40EABFB5}" presName="sibTrans" presStyleCnt="0"/>
      <dgm:spPr/>
      <dgm:t>
        <a:bodyPr/>
        <a:lstStyle/>
        <a:p>
          <a:endParaRPr lang="zh-CN" altLang="en-US"/>
        </a:p>
      </dgm:t>
    </dgm:pt>
    <dgm:pt modelId="{74DF3743-724F-402C-9F4E-C217FD72C7ED}" type="pres">
      <dgm:prSet presAssocID="{259E663E-FC00-428D-B724-49BA8BA7469A}" presName="node" presStyleLbl="node1" presStyleIdx="1" presStyleCnt="12">
        <dgm:presLayoutVars>
          <dgm:bulletEnabled val="1"/>
        </dgm:presLayoutVars>
      </dgm:prSet>
      <dgm:spPr/>
      <dgm:t>
        <a:bodyPr/>
        <a:lstStyle/>
        <a:p>
          <a:endParaRPr lang="zh-CN" altLang="en-US"/>
        </a:p>
      </dgm:t>
    </dgm:pt>
    <dgm:pt modelId="{69A55E0A-A98C-4026-A684-A09670ADE34A}" type="pres">
      <dgm:prSet presAssocID="{A337C467-9E22-47FC-8B5B-2A8B33B74785}" presName="sibTrans" presStyleCnt="0"/>
      <dgm:spPr/>
      <dgm:t>
        <a:bodyPr/>
        <a:lstStyle/>
        <a:p>
          <a:endParaRPr lang="zh-CN" altLang="en-US"/>
        </a:p>
      </dgm:t>
    </dgm:pt>
    <dgm:pt modelId="{C89DD731-42A6-4A73-A2AA-EC9F05FF3B44}" type="pres">
      <dgm:prSet presAssocID="{D2D1C0F9-E922-4437-A8EB-D2BC888BC4D2}" presName="node" presStyleLbl="node1" presStyleIdx="2" presStyleCnt="12">
        <dgm:presLayoutVars>
          <dgm:bulletEnabled val="1"/>
        </dgm:presLayoutVars>
      </dgm:prSet>
      <dgm:spPr/>
      <dgm:t>
        <a:bodyPr/>
        <a:lstStyle/>
        <a:p>
          <a:endParaRPr lang="zh-CN" altLang="en-US"/>
        </a:p>
      </dgm:t>
    </dgm:pt>
    <dgm:pt modelId="{B06271DB-5AAE-4179-AAB0-D2BC38C58423}" type="pres">
      <dgm:prSet presAssocID="{12143DE1-A536-4F01-BE2C-F3B622C45451}" presName="sibTrans" presStyleCnt="0"/>
      <dgm:spPr/>
      <dgm:t>
        <a:bodyPr/>
        <a:lstStyle/>
        <a:p>
          <a:endParaRPr lang="zh-CN" altLang="en-US"/>
        </a:p>
      </dgm:t>
    </dgm:pt>
    <dgm:pt modelId="{1A682F52-FD0B-4F7C-87CC-DDAD2CFB651F}" type="pres">
      <dgm:prSet presAssocID="{046FF699-B320-47E8-A84F-63A673D9DC9D}" presName="node" presStyleLbl="node1" presStyleIdx="3" presStyleCnt="12">
        <dgm:presLayoutVars>
          <dgm:bulletEnabled val="1"/>
        </dgm:presLayoutVars>
      </dgm:prSet>
      <dgm:spPr/>
      <dgm:t>
        <a:bodyPr/>
        <a:lstStyle/>
        <a:p>
          <a:endParaRPr lang="zh-CN" altLang="en-US"/>
        </a:p>
      </dgm:t>
    </dgm:pt>
    <dgm:pt modelId="{5B8C04DF-E1A7-4725-B456-78BFA9D1702A}" type="pres">
      <dgm:prSet presAssocID="{BBBECC3F-F2D8-477A-B494-FDEAF5FA1C1A}" presName="sibTrans" presStyleCnt="0"/>
      <dgm:spPr/>
      <dgm:t>
        <a:bodyPr/>
        <a:lstStyle/>
        <a:p>
          <a:endParaRPr lang="zh-CN" altLang="en-US"/>
        </a:p>
      </dgm:t>
    </dgm:pt>
    <dgm:pt modelId="{FA65F644-0B96-4DA3-BC13-A4E99D57292C}" type="pres">
      <dgm:prSet presAssocID="{A24D4E53-84F7-4D13-8156-833FB39A0925}" presName="node" presStyleLbl="node1" presStyleIdx="4" presStyleCnt="12">
        <dgm:presLayoutVars>
          <dgm:bulletEnabled val="1"/>
        </dgm:presLayoutVars>
      </dgm:prSet>
      <dgm:spPr/>
      <dgm:t>
        <a:bodyPr/>
        <a:lstStyle/>
        <a:p>
          <a:endParaRPr lang="zh-CN" altLang="en-US"/>
        </a:p>
      </dgm:t>
    </dgm:pt>
    <dgm:pt modelId="{61549AE2-4FDA-4DE5-A3F4-0DCA92EFD009}" type="pres">
      <dgm:prSet presAssocID="{A6B50808-6940-4C78-AB7E-2A29FF942551}" presName="sibTrans" presStyleCnt="0"/>
      <dgm:spPr/>
      <dgm:t>
        <a:bodyPr/>
        <a:lstStyle/>
        <a:p>
          <a:endParaRPr lang="zh-CN" altLang="en-US"/>
        </a:p>
      </dgm:t>
    </dgm:pt>
    <dgm:pt modelId="{AAC2DC04-9DBE-4C53-833B-34F1D2B14545}" type="pres">
      <dgm:prSet presAssocID="{D422DA86-DB2E-4368-A1B3-F9FCF5566967}" presName="node" presStyleLbl="node1" presStyleIdx="5" presStyleCnt="12">
        <dgm:presLayoutVars>
          <dgm:bulletEnabled val="1"/>
        </dgm:presLayoutVars>
      </dgm:prSet>
      <dgm:spPr/>
      <dgm:t>
        <a:bodyPr/>
        <a:lstStyle/>
        <a:p>
          <a:endParaRPr lang="zh-CN" altLang="en-US"/>
        </a:p>
      </dgm:t>
    </dgm:pt>
    <dgm:pt modelId="{7CF16698-6C4C-415C-971D-3D3CA6DAE159}" type="pres">
      <dgm:prSet presAssocID="{A180AE0B-D016-4D0F-89BE-C51B0166E4BC}" presName="sibTrans" presStyleCnt="0"/>
      <dgm:spPr/>
      <dgm:t>
        <a:bodyPr/>
        <a:lstStyle/>
        <a:p>
          <a:endParaRPr lang="zh-CN" altLang="en-US"/>
        </a:p>
      </dgm:t>
    </dgm:pt>
    <dgm:pt modelId="{9CF7F800-7CC2-4187-A508-078B29D641CE}" type="pres">
      <dgm:prSet presAssocID="{E062F6A7-7E5C-4531-BCFF-5471FFB6F4A9}" presName="node" presStyleLbl="node1" presStyleIdx="6" presStyleCnt="12">
        <dgm:presLayoutVars>
          <dgm:bulletEnabled val="1"/>
        </dgm:presLayoutVars>
      </dgm:prSet>
      <dgm:spPr/>
      <dgm:t>
        <a:bodyPr/>
        <a:lstStyle/>
        <a:p>
          <a:endParaRPr lang="zh-CN" altLang="en-US"/>
        </a:p>
      </dgm:t>
    </dgm:pt>
    <dgm:pt modelId="{1EE5C108-5E58-46E1-9C8F-B417EEA82AF6}" type="pres">
      <dgm:prSet presAssocID="{9839723F-B6F2-440C-AD40-8A38CECD4003}" presName="sibTrans" presStyleCnt="0"/>
      <dgm:spPr/>
      <dgm:t>
        <a:bodyPr/>
        <a:lstStyle/>
        <a:p>
          <a:endParaRPr lang="zh-CN" altLang="en-US"/>
        </a:p>
      </dgm:t>
    </dgm:pt>
    <dgm:pt modelId="{42812E6D-DC10-4D4B-89F3-EB0752A7598A}" type="pres">
      <dgm:prSet presAssocID="{06DC2EFC-0455-4563-B50C-9E1A85569D0C}" presName="node" presStyleLbl="node1" presStyleIdx="7" presStyleCnt="12">
        <dgm:presLayoutVars>
          <dgm:bulletEnabled val="1"/>
        </dgm:presLayoutVars>
      </dgm:prSet>
      <dgm:spPr/>
      <dgm:t>
        <a:bodyPr/>
        <a:lstStyle/>
        <a:p>
          <a:endParaRPr lang="zh-CN" altLang="en-US"/>
        </a:p>
      </dgm:t>
    </dgm:pt>
    <dgm:pt modelId="{9CDBDA8B-301B-4F09-9756-735645698BD7}" type="pres">
      <dgm:prSet presAssocID="{141A4C47-DF94-449B-8C85-5E787FA6016F}" presName="sibTrans" presStyleCnt="0"/>
      <dgm:spPr/>
      <dgm:t>
        <a:bodyPr/>
        <a:lstStyle/>
        <a:p>
          <a:endParaRPr lang="zh-CN" altLang="en-US"/>
        </a:p>
      </dgm:t>
    </dgm:pt>
    <dgm:pt modelId="{3C32A87D-F36A-4AC2-8E36-4BCB44BDF228}" type="pres">
      <dgm:prSet presAssocID="{B5C4FF7E-148C-4327-B8F7-2597F304ED77}" presName="node" presStyleLbl="node1" presStyleIdx="8" presStyleCnt="12">
        <dgm:presLayoutVars>
          <dgm:bulletEnabled val="1"/>
        </dgm:presLayoutVars>
      </dgm:prSet>
      <dgm:spPr/>
      <dgm:t>
        <a:bodyPr/>
        <a:lstStyle/>
        <a:p>
          <a:endParaRPr lang="zh-CN" altLang="en-US"/>
        </a:p>
      </dgm:t>
    </dgm:pt>
    <dgm:pt modelId="{457D364A-E70F-4F00-8B9F-3CC514CDF471}" type="pres">
      <dgm:prSet presAssocID="{07A8256A-3168-400F-9E46-CB393FD29029}" presName="sibTrans" presStyleCnt="0"/>
      <dgm:spPr/>
      <dgm:t>
        <a:bodyPr/>
        <a:lstStyle/>
        <a:p>
          <a:endParaRPr lang="zh-CN" altLang="en-US"/>
        </a:p>
      </dgm:t>
    </dgm:pt>
    <dgm:pt modelId="{E45B01EB-C68A-401B-BA50-991C6219655A}" type="pres">
      <dgm:prSet presAssocID="{A1A760F1-1003-4610-9BBD-430DB0169389}" presName="node" presStyleLbl="node1" presStyleIdx="9" presStyleCnt="12">
        <dgm:presLayoutVars>
          <dgm:bulletEnabled val="1"/>
        </dgm:presLayoutVars>
      </dgm:prSet>
      <dgm:spPr/>
      <dgm:t>
        <a:bodyPr/>
        <a:lstStyle/>
        <a:p>
          <a:endParaRPr lang="zh-CN" altLang="en-US"/>
        </a:p>
      </dgm:t>
    </dgm:pt>
    <dgm:pt modelId="{AF61F45C-919D-4E05-8ABD-5BD59730DE12}" type="pres">
      <dgm:prSet presAssocID="{E31948AE-7B21-4A76-806D-C8276C518DDE}" presName="sibTrans" presStyleCnt="0"/>
      <dgm:spPr/>
      <dgm:t>
        <a:bodyPr/>
        <a:lstStyle/>
        <a:p>
          <a:endParaRPr lang="zh-CN" altLang="en-US"/>
        </a:p>
      </dgm:t>
    </dgm:pt>
    <dgm:pt modelId="{709788CD-2AD4-4CB9-91A2-0324204702DB}" type="pres">
      <dgm:prSet presAssocID="{31DCF9BF-4A33-4356-B8C2-2205BA88A007}" presName="node" presStyleLbl="node1" presStyleIdx="10" presStyleCnt="12">
        <dgm:presLayoutVars>
          <dgm:bulletEnabled val="1"/>
        </dgm:presLayoutVars>
      </dgm:prSet>
      <dgm:spPr/>
      <dgm:t>
        <a:bodyPr/>
        <a:lstStyle/>
        <a:p>
          <a:endParaRPr lang="zh-CN" altLang="en-US"/>
        </a:p>
      </dgm:t>
    </dgm:pt>
    <dgm:pt modelId="{CE08D96D-1F35-4C06-BE9B-92A2E1B10B09}" type="pres">
      <dgm:prSet presAssocID="{7D19BFA2-4749-4254-B8A8-5D84CBE3452B}" presName="sibTrans" presStyleCnt="0"/>
      <dgm:spPr/>
      <dgm:t>
        <a:bodyPr/>
        <a:lstStyle/>
        <a:p>
          <a:endParaRPr lang="zh-CN" altLang="en-US"/>
        </a:p>
      </dgm:t>
    </dgm:pt>
    <dgm:pt modelId="{C4D99420-BDED-42D9-B26F-EF47EDD320CC}" type="pres">
      <dgm:prSet presAssocID="{5E186476-4986-4CBC-B4B1-67EC98D18F33}" presName="node" presStyleLbl="node1" presStyleIdx="11" presStyleCnt="12">
        <dgm:presLayoutVars>
          <dgm:bulletEnabled val="1"/>
        </dgm:presLayoutVars>
      </dgm:prSet>
      <dgm:spPr/>
      <dgm:t>
        <a:bodyPr/>
        <a:lstStyle/>
        <a:p>
          <a:endParaRPr lang="zh-CN" altLang="en-US"/>
        </a:p>
      </dgm:t>
    </dgm:pt>
  </dgm:ptLst>
  <dgm:cxnLst>
    <dgm:cxn modelId="{9B99FE20-AF6E-4E4E-9824-D1C6A45216AB}" type="presOf" srcId="{E759028C-0ABA-4B9D-9DDA-17DB0137B29D}" destId="{74DF3743-724F-402C-9F4E-C217FD72C7ED}" srcOrd="0" destOrd="2" presId="urn:microsoft.com/office/officeart/2005/8/layout/default#2"/>
    <dgm:cxn modelId="{F0985BC2-B334-4CAD-9AB5-3E6B653FD5BC}" type="presOf" srcId="{D2D1C0F9-E922-4437-A8EB-D2BC888BC4D2}" destId="{C89DD731-42A6-4A73-A2AA-EC9F05FF3B44}" srcOrd="0" destOrd="0" presId="urn:microsoft.com/office/officeart/2005/8/layout/default#2"/>
    <dgm:cxn modelId="{3C1814D0-BFE0-4DF6-B5F9-D8DFBB136C87}" type="presOf" srcId="{E062F6A7-7E5C-4531-BCFF-5471FFB6F4A9}" destId="{9CF7F800-7CC2-4187-A508-078B29D641CE}" srcOrd="0" destOrd="0" presId="urn:microsoft.com/office/officeart/2005/8/layout/default#2"/>
    <dgm:cxn modelId="{B347A1C5-95A0-4BA8-BBD4-A54BF8A75190}" srcId="{B5C4FF7E-148C-4327-B8F7-2597F304ED77}" destId="{0CB2B35E-E93C-4B7C-8F61-58833F7005FC}" srcOrd="0" destOrd="0" parTransId="{11F272B9-FA15-4710-8EAF-756CA420D215}" sibTransId="{B0A9293B-34CA-4F00-BBB8-FBECA9BC2AAA}"/>
    <dgm:cxn modelId="{C3A1A7EA-F5F9-4003-BDFA-18DE55C2A813}" type="presOf" srcId="{7EBD8464-4E38-441B-9660-8C2F61AF4387}" destId="{C4D99420-BDED-42D9-B26F-EF47EDD320CC}" srcOrd="0" destOrd="1" presId="urn:microsoft.com/office/officeart/2005/8/layout/default#2"/>
    <dgm:cxn modelId="{16A2FD79-430B-4C46-86D5-DF218013A0A1}" type="presOf" srcId="{7C546746-F521-4BD2-AE79-B30C6F1B370C}" destId="{E907B873-2CF4-4047-A150-B8BC2E7363DB}" srcOrd="0" destOrd="0" presId="urn:microsoft.com/office/officeart/2005/8/layout/default#2"/>
    <dgm:cxn modelId="{0669FED9-50C0-408E-95B0-0D7423F6213F}" srcId="{E062F6A7-7E5C-4531-BCFF-5471FFB6F4A9}" destId="{9DDDFD66-537B-44E5-B29F-E255D6D6B5C0}" srcOrd="0" destOrd="0" parTransId="{23A7BB48-7EF2-4A88-8601-82D88448D716}" sibTransId="{DD4AB32E-CB3E-47A0-AC29-55ACD5892DA4}"/>
    <dgm:cxn modelId="{42C80995-6734-47E5-96BC-1E1E5089B0CD}" srcId="{153EF7E0-C18A-4C59-8D47-9DA64F3EC9F5}" destId="{31DCF9BF-4A33-4356-B8C2-2205BA88A007}" srcOrd="10" destOrd="0" parTransId="{81B9CD25-5D8C-4FE9-B4A4-9A88CF346273}" sibTransId="{7D19BFA2-4749-4254-B8A8-5D84CBE3452B}"/>
    <dgm:cxn modelId="{C75E033E-776A-4D41-BD65-8808191E0285}" srcId="{153EF7E0-C18A-4C59-8D47-9DA64F3EC9F5}" destId="{A24D4E53-84F7-4D13-8156-833FB39A0925}" srcOrd="4" destOrd="0" parTransId="{152B4DCD-5C4C-4CC4-8890-3FC62132D149}" sibTransId="{A6B50808-6940-4C78-AB7E-2A29FF942551}"/>
    <dgm:cxn modelId="{C8453B24-8DDE-4329-B372-BD811F6D204E}" srcId="{046FF699-B320-47E8-A84F-63A673D9DC9D}" destId="{1307C1BC-5C47-487C-BA68-00B9C1D62B00}" srcOrd="0" destOrd="0" parTransId="{F4C30F4C-75A8-4956-A538-CAA1A0120D03}" sibTransId="{BB962290-567A-4B2E-95FB-EFC4D1494B9A}"/>
    <dgm:cxn modelId="{5F3FD92F-C865-4E7A-92A9-077D9330916D}" type="presOf" srcId="{5E6DE8EF-63D9-4111-9834-67BE49A8A454}" destId="{FA65F644-0B96-4DA3-BC13-A4E99D57292C}" srcOrd="0" destOrd="1" presId="urn:microsoft.com/office/officeart/2005/8/layout/default#2"/>
    <dgm:cxn modelId="{AB50ED08-EBE8-4585-B00B-A408258CCD28}" srcId="{153EF7E0-C18A-4C59-8D47-9DA64F3EC9F5}" destId="{E062F6A7-7E5C-4531-BCFF-5471FFB6F4A9}" srcOrd="6" destOrd="0" parTransId="{27A595E1-F1A8-4DA9-AF4E-7974C81E632E}" sibTransId="{9839723F-B6F2-440C-AD40-8A38CECD4003}"/>
    <dgm:cxn modelId="{44353694-32CC-4996-ADA7-95362A0DF33A}" type="presOf" srcId="{5E186476-4986-4CBC-B4B1-67EC98D18F33}" destId="{C4D99420-BDED-42D9-B26F-EF47EDD320CC}" srcOrd="0" destOrd="0" presId="urn:microsoft.com/office/officeart/2005/8/layout/default#2"/>
    <dgm:cxn modelId="{7C3241A4-77E0-4373-BE16-6F8576A04A74}" type="presOf" srcId="{B5C4FF7E-148C-4327-B8F7-2597F304ED77}" destId="{3C32A87D-F36A-4AC2-8E36-4BCB44BDF228}" srcOrd="0" destOrd="0" presId="urn:microsoft.com/office/officeart/2005/8/layout/default#2"/>
    <dgm:cxn modelId="{97EC0EDC-4624-4DB0-95C7-1E2F2A19757F}" type="presOf" srcId="{046FF699-B320-47E8-A84F-63A673D9DC9D}" destId="{1A682F52-FD0B-4F7C-87CC-DDAD2CFB651F}" srcOrd="0" destOrd="0" presId="urn:microsoft.com/office/officeart/2005/8/layout/default#2"/>
    <dgm:cxn modelId="{EFC6A21B-76A9-4532-A94A-AFBA7530528D}" type="presOf" srcId="{06DC2EFC-0455-4563-B50C-9E1A85569D0C}" destId="{42812E6D-DC10-4D4B-89F3-EB0752A7598A}" srcOrd="0" destOrd="0" presId="urn:microsoft.com/office/officeart/2005/8/layout/default#2"/>
    <dgm:cxn modelId="{32C49A09-8325-4771-A4D1-A00EE36FBA31}" srcId="{A1A760F1-1003-4610-9BBD-430DB0169389}" destId="{B4C1A526-A69A-48D3-8749-2EA1BC77B2C7}" srcOrd="0" destOrd="0" parTransId="{E63114AA-7EC4-4359-8B52-014F885DEAF1}" sibTransId="{6A341D75-F67C-416D-ADA8-733B0E676311}"/>
    <dgm:cxn modelId="{EE390345-8D0C-4A8D-928F-03A8D1B84DEB}" type="presOf" srcId="{9DDDFD66-537B-44E5-B29F-E255D6D6B5C0}" destId="{9CF7F800-7CC2-4187-A508-078B29D641CE}" srcOrd="0" destOrd="1" presId="urn:microsoft.com/office/officeart/2005/8/layout/default#2"/>
    <dgm:cxn modelId="{465033BB-1C4B-4BCF-A70E-F230781FA9D6}" type="presOf" srcId="{1307C1BC-5C47-487C-BA68-00B9C1D62B00}" destId="{1A682F52-FD0B-4F7C-87CC-DDAD2CFB651F}" srcOrd="0" destOrd="1" presId="urn:microsoft.com/office/officeart/2005/8/layout/default#2"/>
    <dgm:cxn modelId="{8AAB8EC6-9899-4C9E-9BD4-C39D00E8F753}" type="presOf" srcId="{B4C1A526-A69A-48D3-8749-2EA1BC77B2C7}" destId="{E45B01EB-C68A-401B-BA50-991C6219655A}" srcOrd="0" destOrd="1" presId="urn:microsoft.com/office/officeart/2005/8/layout/default#2"/>
    <dgm:cxn modelId="{4F739AAE-B4C8-4AAA-97B3-AB94BCD5383C}" srcId="{7C546746-F521-4BD2-AE79-B30C6F1B370C}" destId="{0BE9275A-7102-4763-9087-04EF9840902E}" srcOrd="1" destOrd="0" parTransId="{BE472503-1756-4122-93C8-713FC91831CF}" sibTransId="{6BE5BC69-D0DB-484A-BAE5-F30C6348DB01}"/>
    <dgm:cxn modelId="{ABF3D52F-96EB-4606-923A-7C164371A9B9}" type="presOf" srcId="{858900C2-C216-4A92-8D7A-6AD2DA6533FD}" destId="{74DF3743-724F-402C-9F4E-C217FD72C7ED}" srcOrd="0" destOrd="1" presId="urn:microsoft.com/office/officeart/2005/8/layout/default#2"/>
    <dgm:cxn modelId="{F2246E89-E081-4627-8388-5B2541981E95}" srcId="{06DC2EFC-0455-4563-B50C-9E1A85569D0C}" destId="{EB54C884-416C-4A2E-832A-D0BD31349741}" srcOrd="0" destOrd="0" parTransId="{A6D23C89-90C3-4C94-8C2F-64B4A6358A08}" sibTransId="{57FE149C-0DC5-48D4-9D00-738F35E47DFD}"/>
    <dgm:cxn modelId="{ED7A0E1A-3AF2-46CD-ADA3-9386E4E4B66F}" srcId="{153EF7E0-C18A-4C59-8D47-9DA64F3EC9F5}" destId="{B5C4FF7E-148C-4327-B8F7-2597F304ED77}" srcOrd="8" destOrd="0" parTransId="{DA508DE3-3F07-4986-A43C-E7C4C88039ED}" sibTransId="{07A8256A-3168-400F-9E46-CB393FD29029}"/>
    <dgm:cxn modelId="{8E9A632B-A259-4DCB-93A1-42C6407B47D5}" type="presOf" srcId="{153EF7E0-C18A-4C59-8D47-9DA64F3EC9F5}" destId="{AD066B0C-7A0C-4645-98C1-EBD6E56019EE}" srcOrd="0" destOrd="0" presId="urn:microsoft.com/office/officeart/2005/8/layout/default#2"/>
    <dgm:cxn modelId="{137B64B1-5F3E-4C5A-953A-F00808DAB6F9}" type="presOf" srcId="{E80BDD01-1813-44FF-B23B-A95338BDE0CD}" destId="{E907B873-2CF4-4047-A150-B8BC2E7363DB}" srcOrd="0" destOrd="1" presId="urn:microsoft.com/office/officeart/2005/8/layout/default#2"/>
    <dgm:cxn modelId="{CE28F800-045C-485D-A99F-37D2F48D7DE7}" srcId="{153EF7E0-C18A-4C59-8D47-9DA64F3EC9F5}" destId="{A1A760F1-1003-4610-9BBD-430DB0169389}" srcOrd="9" destOrd="0" parTransId="{1FB0345C-CA78-4E8A-8624-BEC9B7FD4270}" sibTransId="{E31948AE-7B21-4A76-806D-C8276C518DDE}"/>
    <dgm:cxn modelId="{9A36CE73-C84D-4534-86E6-6D179F025194}" srcId="{153EF7E0-C18A-4C59-8D47-9DA64F3EC9F5}" destId="{046FF699-B320-47E8-A84F-63A673D9DC9D}" srcOrd="3" destOrd="0" parTransId="{CC6129DC-B0F4-4892-AB45-09ED29481C8D}" sibTransId="{BBBECC3F-F2D8-477A-B494-FDEAF5FA1C1A}"/>
    <dgm:cxn modelId="{020FF6C6-4518-430D-B583-0A0001994350}" type="presOf" srcId="{9C17F9D4-6A1A-477A-BE2E-EAB4AB0B271D}" destId="{C89DD731-42A6-4A73-A2AA-EC9F05FF3B44}" srcOrd="0" destOrd="1" presId="urn:microsoft.com/office/officeart/2005/8/layout/default#2"/>
    <dgm:cxn modelId="{E3DE66F1-541E-474B-BF6D-AA8953909A4A}" type="presOf" srcId="{A24D4E53-84F7-4D13-8156-833FB39A0925}" destId="{FA65F644-0B96-4DA3-BC13-A4E99D57292C}" srcOrd="0" destOrd="0" presId="urn:microsoft.com/office/officeart/2005/8/layout/default#2"/>
    <dgm:cxn modelId="{99D3AF29-AE84-435C-A6AC-3ACEC5A7E9D6}" srcId="{153EF7E0-C18A-4C59-8D47-9DA64F3EC9F5}" destId="{5E186476-4986-4CBC-B4B1-67EC98D18F33}" srcOrd="11" destOrd="0" parTransId="{5957A71E-B09D-486B-B278-7B6709B2FFCE}" sibTransId="{D0452C1E-9ECC-443E-B4FD-A9BC9F6759FB}"/>
    <dgm:cxn modelId="{3A9216E2-3768-4382-AA5F-53980A545A93}" srcId="{153EF7E0-C18A-4C59-8D47-9DA64F3EC9F5}" destId="{7C546746-F521-4BD2-AE79-B30C6F1B370C}" srcOrd="0" destOrd="0" parTransId="{05FD3659-4CFB-40F0-B8E4-8DE8586EC1A0}" sibTransId="{F64A9202-2652-4BA9-A268-5A3A40EABFB5}"/>
    <dgm:cxn modelId="{4FE82FC9-79B7-4E5A-BCAB-C8A7FD4C5EC7}" srcId="{D422DA86-DB2E-4368-A1B3-F9FCF5566967}" destId="{B5146B66-151D-46A6-A067-C30D4FE682A8}" srcOrd="0" destOrd="0" parTransId="{A4D21562-0187-41EB-8F58-4B1001602C0B}" sibTransId="{AA28A8C6-82B0-4C4D-8B1E-ABEBCAA7E4A1}"/>
    <dgm:cxn modelId="{39FCEEF2-BEEC-472B-BC26-1648A3DE6F54}" srcId="{259E663E-FC00-428D-B724-49BA8BA7469A}" destId="{E759028C-0ABA-4B9D-9DDA-17DB0137B29D}" srcOrd="1" destOrd="0" parTransId="{6D7AFD76-A350-4CF3-AD9D-AAA136DAF611}" sibTransId="{0671C210-03AE-49E9-A040-C4B5F07E204B}"/>
    <dgm:cxn modelId="{E3EBB782-9BA9-4871-BCAF-2B876697F4AE}" srcId="{7C546746-F521-4BD2-AE79-B30C6F1B370C}" destId="{E80BDD01-1813-44FF-B23B-A95338BDE0CD}" srcOrd="0" destOrd="0" parTransId="{D3E9524A-3947-4D19-A704-A2B3847FB6DE}" sibTransId="{9D307C40-4A03-45DE-B2DA-A1D940700E9C}"/>
    <dgm:cxn modelId="{3FA0FF5B-AF22-4C27-932B-99B9C404C0A2}" srcId="{259E663E-FC00-428D-B724-49BA8BA7469A}" destId="{858900C2-C216-4A92-8D7A-6AD2DA6533FD}" srcOrd="0" destOrd="0" parTransId="{807264E5-6772-4F2F-891A-D98D97108752}" sibTransId="{BC7E31AE-8C14-44F0-A961-28CBC2C5251F}"/>
    <dgm:cxn modelId="{8CF1D9BD-EFB6-48C3-BBE0-8ADDC18BA4FB}" type="presOf" srcId="{0CB2B35E-E93C-4B7C-8F61-58833F7005FC}" destId="{3C32A87D-F36A-4AC2-8E36-4BCB44BDF228}" srcOrd="0" destOrd="1" presId="urn:microsoft.com/office/officeart/2005/8/layout/default#2"/>
    <dgm:cxn modelId="{711E4677-DC57-4A14-B08A-9E80E519570F}" srcId="{153EF7E0-C18A-4C59-8D47-9DA64F3EC9F5}" destId="{D2D1C0F9-E922-4437-A8EB-D2BC888BC4D2}" srcOrd="2" destOrd="0" parTransId="{D8003E14-2444-4802-BD0A-00978A60000C}" sibTransId="{12143DE1-A536-4F01-BE2C-F3B622C45451}"/>
    <dgm:cxn modelId="{333AB1D7-931E-483A-84D9-0D9427A18672}" type="presOf" srcId="{A1A760F1-1003-4610-9BBD-430DB0169389}" destId="{E45B01EB-C68A-401B-BA50-991C6219655A}" srcOrd="0" destOrd="0" presId="urn:microsoft.com/office/officeart/2005/8/layout/default#2"/>
    <dgm:cxn modelId="{7C645E11-9467-4F41-B0DB-6514011B7FDA}" type="presOf" srcId="{B5146B66-151D-46A6-A067-C30D4FE682A8}" destId="{AAC2DC04-9DBE-4C53-833B-34F1D2B14545}" srcOrd="0" destOrd="1" presId="urn:microsoft.com/office/officeart/2005/8/layout/default#2"/>
    <dgm:cxn modelId="{0C376163-FF02-4A78-BD04-14D9190CCA16}" type="presOf" srcId="{0BE9275A-7102-4763-9087-04EF9840902E}" destId="{E907B873-2CF4-4047-A150-B8BC2E7363DB}" srcOrd="0" destOrd="2" presId="urn:microsoft.com/office/officeart/2005/8/layout/default#2"/>
    <dgm:cxn modelId="{D38F25CA-2479-49F5-A87E-E5701E4205B5}" type="presOf" srcId="{BFA570DF-1361-41A6-A4FE-855328A523C2}" destId="{709788CD-2AD4-4CB9-91A2-0324204702DB}" srcOrd="0" destOrd="1" presId="urn:microsoft.com/office/officeart/2005/8/layout/default#2"/>
    <dgm:cxn modelId="{CDE86A70-98CE-44FD-909B-BEFD982B5257}" type="presOf" srcId="{D422DA86-DB2E-4368-A1B3-F9FCF5566967}" destId="{AAC2DC04-9DBE-4C53-833B-34F1D2B14545}" srcOrd="0" destOrd="0" presId="urn:microsoft.com/office/officeart/2005/8/layout/default#2"/>
    <dgm:cxn modelId="{88B2E027-0B50-411D-AEC6-215E2A612BD2}" srcId="{D2D1C0F9-E922-4437-A8EB-D2BC888BC4D2}" destId="{9C17F9D4-6A1A-477A-BE2E-EAB4AB0B271D}" srcOrd="0" destOrd="0" parTransId="{3E2A47FD-27BA-4544-913F-702C6B80077C}" sibTransId="{04094793-64A8-4034-BC90-26BEE42C2533}"/>
    <dgm:cxn modelId="{11D76BFA-FE50-4451-8DC1-40C45E1D1091}" srcId="{153EF7E0-C18A-4C59-8D47-9DA64F3EC9F5}" destId="{06DC2EFC-0455-4563-B50C-9E1A85569D0C}" srcOrd="7" destOrd="0" parTransId="{793822A3-AD37-4AA2-9F33-16FFBBAE0D96}" sibTransId="{141A4C47-DF94-449B-8C85-5E787FA6016F}"/>
    <dgm:cxn modelId="{B6B6F163-B499-4540-B262-4B95DE060884}" srcId="{153EF7E0-C18A-4C59-8D47-9DA64F3EC9F5}" destId="{D422DA86-DB2E-4368-A1B3-F9FCF5566967}" srcOrd="5" destOrd="0" parTransId="{11DF6E16-6B71-4B0E-8E7F-F2A4925ABE85}" sibTransId="{A180AE0B-D016-4D0F-89BE-C51B0166E4BC}"/>
    <dgm:cxn modelId="{30094CCD-409D-4827-98D1-9F6868F013D7}" srcId="{153EF7E0-C18A-4C59-8D47-9DA64F3EC9F5}" destId="{259E663E-FC00-428D-B724-49BA8BA7469A}" srcOrd="1" destOrd="0" parTransId="{94DBF9D5-F665-49CA-B79F-B5A0D7F99FA7}" sibTransId="{A337C467-9E22-47FC-8B5B-2A8B33B74785}"/>
    <dgm:cxn modelId="{3551E8B2-CA07-4302-B78F-0457D7F7C6A1}" srcId="{31DCF9BF-4A33-4356-B8C2-2205BA88A007}" destId="{BFA570DF-1361-41A6-A4FE-855328A523C2}" srcOrd="0" destOrd="0" parTransId="{134F8F67-23EB-4804-9969-999F98AB38F8}" sibTransId="{CA6CD5D8-259F-498E-BE5B-713AB438958D}"/>
    <dgm:cxn modelId="{ADF384C7-171F-45EF-BBB8-639DD13D4A54}" srcId="{5E186476-4986-4CBC-B4B1-67EC98D18F33}" destId="{7EBD8464-4E38-441B-9660-8C2F61AF4387}" srcOrd="0" destOrd="0" parTransId="{46AE7906-C178-43C9-B813-A5B20EFB8418}" sibTransId="{2BC0848E-43D3-4A36-A3E4-5684F2738047}"/>
    <dgm:cxn modelId="{F780387B-81FD-4143-A0EF-DB9C3AFF37FC}" type="presOf" srcId="{31DCF9BF-4A33-4356-B8C2-2205BA88A007}" destId="{709788CD-2AD4-4CB9-91A2-0324204702DB}" srcOrd="0" destOrd="0" presId="urn:microsoft.com/office/officeart/2005/8/layout/default#2"/>
    <dgm:cxn modelId="{96782ECF-F6F7-4DB5-B460-2A93CDBF8188}" type="presOf" srcId="{259E663E-FC00-428D-B724-49BA8BA7469A}" destId="{74DF3743-724F-402C-9F4E-C217FD72C7ED}" srcOrd="0" destOrd="0" presId="urn:microsoft.com/office/officeart/2005/8/layout/default#2"/>
    <dgm:cxn modelId="{0520DB2D-8E47-46CC-BC86-4D0B622E99CA}" type="presOf" srcId="{EB54C884-416C-4A2E-832A-D0BD31349741}" destId="{42812E6D-DC10-4D4B-89F3-EB0752A7598A}" srcOrd="0" destOrd="1" presId="urn:microsoft.com/office/officeart/2005/8/layout/default#2"/>
    <dgm:cxn modelId="{D82F79C4-C983-4782-B2C9-148CD456D4B7}" srcId="{A24D4E53-84F7-4D13-8156-833FB39A0925}" destId="{5E6DE8EF-63D9-4111-9834-67BE49A8A454}" srcOrd="0" destOrd="0" parTransId="{607C299A-7F9E-4467-AD21-794B574B2F7E}" sibTransId="{D9216F8E-BDEC-4C6C-B499-F4A717F331C6}"/>
    <dgm:cxn modelId="{186EB453-1AE7-4634-AC7D-9D10BC084B8A}" type="presParOf" srcId="{AD066B0C-7A0C-4645-98C1-EBD6E56019EE}" destId="{E907B873-2CF4-4047-A150-B8BC2E7363DB}" srcOrd="0" destOrd="0" presId="urn:microsoft.com/office/officeart/2005/8/layout/default#2"/>
    <dgm:cxn modelId="{A12E716B-491D-464F-927E-84C89778D35A}" type="presParOf" srcId="{AD066B0C-7A0C-4645-98C1-EBD6E56019EE}" destId="{E6FDB435-231B-4497-9A5F-088C451675EA}" srcOrd="1" destOrd="0" presId="urn:microsoft.com/office/officeart/2005/8/layout/default#2"/>
    <dgm:cxn modelId="{9FDB5BB1-AE10-4BE5-B423-70E388F23F65}" type="presParOf" srcId="{AD066B0C-7A0C-4645-98C1-EBD6E56019EE}" destId="{74DF3743-724F-402C-9F4E-C217FD72C7ED}" srcOrd="2" destOrd="0" presId="urn:microsoft.com/office/officeart/2005/8/layout/default#2"/>
    <dgm:cxn modelId="{08417A17-4C6E-47FB-AFCB-F6B8366743FB}" type="presParOf" srcId="{AD066B0C-7A0C-4645-98C1-EBD6E56019EE}" destId="{69A55E0A-A98C-4026-A684-A09670ADE34A}" srcOrd="3" destOrd="0" presId="urn:microsoft.com/office/officeart/2005/8/layout/default#2"/>
    <dgm:cxn modelId="{C1A6B314-5997-43AF-91EA-887D66B8DC6E}" type="presParOf" srcId="{AD066B0C-7A0C-4645-98C1-EBD6E56019EE}" destId="{C89DD731-42A6-4A73-A2AA-EC9F05FF3B44}" srcOrd="4" destOrd="0" presId="urn:microsoft.com/office/officeart/2005/8/layout/default#2"/>
    <dgm:cxn modelId="{D3F8535D-8373-4C59-9E46-81E653722CA9}" type="presParOf" srcId="{AD066B0C-7A0C-4645-98C1-EBD6E56019EE}" destId="{B06271DB-5AAE-4179-AAB0-D2BC38C58423}" srcOrd="5" destOrd="0" presId="urn:microsoft.com/office/officeart/2005/8/layout/default#2"/>
    <dgm:cxn modelId="{2358CE4F-87C2-4C6E-88B9-2F104442E56D}" type="presParOf" srcId="{AD066B0C-7A0C-4645-98C1-EBD6E56019EE}" destId="{1A682F52-FD0B-4F7C-87CC-DDAD2CFB651F}" srcOrd="6" destOrd="0" presId="urn:microsoft.com/office/officeart/2005/8/layout/default#2"/>
    <dgm:cxn modelId="{5ED05852-A63D-4970-8DBB-292537CC532C}" type="presParOf" srcId="{AD066B0C-7A0C-4645-98C1-EBD6E56019EE}" destId="{5B8C04DF-E1A7-4725-B456-78BFA9D1702A}" srcOrd="7" destOrd="0" presId="urn:microsoft.com/office/officeart/2005/8/layout/default#2"/>
    <dgm:cxn modelId="{DD4059C8-D7E9-48B9-B7C2-D645E7B16DB8}" type="presParOf" srcId="{AD066B0C-7A0C-4645-98C1-EBD6E56019EE}" destId="{FA65F644-0B96-4DA3-BC13-A4E99D57292C}" srcOrd="8" destOrd="0" presId="urn:microsoft.com/office/officeart/2005/8/layout/default#2"/>
    <dgm:cxn modelId="{E674BAE5-B43F-48E4-AD14-6EABDA61B347}" type="presParOf" srcId="{AD066B0C-7A0C-4645-98C1-EBD6E56019EE}" destId="{61549AE2-4FDA-4DE5-A3F4-0DCA92EFD009}" srcOrd="9" destOrd="0" presId="urn:microsoft.com/office/officeart/2005/8/layout/default#2"/>
    <dgm:cxn modelId="{0EDC1654-FDE7-4198-AF1C-20041A59A297}" type="presParOf" srcId="{AD066B0C-7A0C-4645-98C1-EBD6E56019EE}" destId="{AAC2DC04-9DBE-4C53-833B-34F1D2B14545}" srcOrd="10" destOrd="0" presId="urn:microsoft.com/office/officeart/2005/8/layout/default#2"/>
    <dgm:cxn modelId="{A1B5FC45-88E4-42E6-B6E2-8D708EAF2364}" type="presParOf" srcId="{AD066B0C-7A0C-4645-98C1-EBD6E56019EE}" destId="{7CF16698-6C4C-415C-971D-3D3CA6DAE159}" srcOrd="11" destOrd="0" presId="urn:microsoft.com/office/officeart/2005/8/layout/default#2"/>
    <dgm:cxn modelId="{98B3BFC0-4E98-46C0-B800-5EDB35A45967}" type="presParOf" srcId="{AD066B0C-7A0C-4645-98C1-EBD6E56019EE}" destId="{9CF7F800-7CC2-4187-A508-078B29D641CE}" srcOrd="12" destOrd="0" presId="urn:microsoft.com/office/officeart/2005/8/layout/default#2"/>
    <dgm:cxn modelId="{D91E821B-9FE5-4223-BEBE-F24F4C5A246E}" type="presParOf" srcId="{AD066B0C-7A0C-4645-98C1-EBD6E56019EE}" destId="{1EE5C108-5E58-46E1-9C8F-B417EEA82AF6}" srcOrd="13" destOrd="0" presId="urn:microsoft.com/office/officeart/2005/8/layout/default#2"/>
    <dgm:cxn modelId="{4F1DAB0F-C06D-4093-908A-81D3D21088EE}" type="presParOf" srcId="{AD066B0C-7A0C-4645-98C1-EBD6E56019EE}" destId="{42812E6D-DC10-4D4B-89F3-EB0752A7598A}" srcOrd="14" destOrd="0" presId="urn:microsoft.com/office/officeart/2005/8/layout/default#2"/>
    <dgm:cxn modelId="{5D41FF71-D2A7-4357-8F89-15B1D57EEF3D}" type="presParOf" srcId="{AD066B0C-7A0C-4645-98C1-EBD6E56019EE}" destId="{9CDBDA8B-301B-4F09-9756-735645698BD7}" srcOrd="15" destOrd="0" presId="urn:microsoft.com/office/officeart/2005/8/layout/default#2"/>
    <dgm:cxn modelId="{0D41CB28-3B14-49B0-8ECB-4B918B67EEBD}" type="presParOf" srcId="{AD066B0C-7A0C-4645-98C1-EBD6E56019EE}" destId="{3C32A87D-F36A-4AC2-8E36-4BCB44BDF228}" srcOrd="16" destOrd="0" presId="urn:microsoft.com/office/officeart/2005/8/layout/default#2"/>
    <dgm:cxn modelId="{2B1C3CEF-EEE0-4C8A-AE40-A6DE7AA6C8A7}" type="presParOf" srcId="{AD066B0C-7A0C-4645-98C1-EBD6E56019EE}" destId="{457D364A-E70F-4F00-8B9F-3CC514CDF471}" srcOrd="17" destOrd="0" presId="urn:microsoft.com/office/officeart/2005/8/layout/default#2"/>
    <dgm:cxn modelId="{816A7F9F-95B7-4809-A61C-465498834D38}" type="presParOf" srcId="{AD066B0C-7A0C-4645-98C1-EBD6E56019EE}" destId="{E45B01EB-C68A-401B-BA50-991C6219655A}" srcOrd="18" destOrd="0" presId="urn:microsoft.com/office/officeart/2005/8/layout/default#2"/>
    <dgm:cxn modelId="{DF488CB2-B776-430E-BB7C-9138521C1A5E}" type="presParOf" srcId="{AD066B0C-7A0C-4645-98C1-EBD6E56019EE}" destId="{AF61F45C-919D-4E05-8ABD-5BD59730DE12}" srcOrd="19" destOrd="0" presId="urn:microsoft.com/office/officeart/2005/8/layout/default#2"/>
    <dgm:cxn modelId="{E1B27536-18A0-4E92-8595-7BF47E0103FA}" type="presParOf" srcId="{AD066B0C-7A0C-4645-98C1-EBD6E56019EE}" destId="{709788CD-2AD4-4CB9-91A2-0324204702DB}" srcOrd="20" destOrd="0" presId="urn:microsoft.com/office/officeart/2005/8/layout/default#2"/>
    <dgm:cxn modelId="{97A8AC50-A4D5-4A71-9A91-1E84AD60DE07}" type="presParOf" srcId="{AD066B0C-7A0C-4645-98C1-EBD6E56019EE}" destId="{CE08D96D-1F35-4C06-BE9B-92A2E1B10B09}" srcOrd="21" destOrd="0" presId="urn:microsoft.com/office/officeart/2005/8/layout/default#2"/>
    <dgm:cxn modelId="{15CE3D4F-B727-492F-9F4C-1CD24615966B}" type="presParOf" srcId="{AD066B0C-7A0C-4645-98C1-EBD6E56019EE}" destId="{C4D99420-BDED-42D9-B26F-EF47EDD320CC}" srcOrd="22" destOrd="0" presId="urn:microsoft.com/office/officeart/2005/8/layout/defaul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7B873-2CF4-4047-A150-B8BC2E7363DB}">
      <dsp:nvSpPr>
        <dsp:cNvPr id="0" name=""/>
        <dsp:cNvSpPr/>
      </dsp:nvSpPr>
      <dsp:spPr>
        <a:xfrm>
          <a:off x="480" y="114255"/>
          <a:ext cx="380895" cy="228537"/>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参与者</a:t>
          </a:r>
        </a:p>
      </dsp:txBody>
      <dsp:txXfrm>
        <a:off x="480" y="114255"/>
        <a:ext cx="380895" cy="228537"/>
      </dsp:txXfrm>
    </dsp:sp>
    <dsp:sp modelId="{74DF3743-724F-402C-9F4E-C217FD72C7ED}">
      <dsp:nvSpPr>
        <dsp:cNvPr id="0" name=""/>
        <dsp:cNvSpPr/>
      </dsp:nvSpPr>
      <dsp:spPr>
        <a:xfrm>
          <a:off x="419464" y="114255"/>
          <a:ext cx="380895" cy="228537"/>
        </a:xfrm>
        <a:prstGeom prst="rect">
          <a:avLst/>
        </a:prstGeom>
        <a:gradFill rotWithShape="0">
          <a:gsLst>
            <a:gs pos="0">
              <a:schemeClr val="accent6">
                <a:alpha val="90000"/>
                <a:hueOff val="0"/>
                <a:satOff val="0"/>
                <a:lumOff val="0"/>
                <a:alphaOff val="-3636"/>
                <a:tint val="50000"/>
                <a:satMod val="300000"/>
              </a:schemeClr>
            </a:gs>
            <a:gs pos="35000">
              <a:schemeClr val="accent6">
                <a:alpha val="90000"/>
                <a:hueOff val="0"/>
                <a:satOff val="0"/>
                <a:lumOff val="0"/>
                <a:alphaOff val="-3636"/>
                <a:tint val="37000"/>
                <a:satMod val="300000"/>
              </a:schemeClr>
            </a:gs>
            <a:gs pos="100000">
              <a:schemeClr val="accent6">
                <a:alpha val="90000"/>
                <a:hueOff val="0"/>
                <a:satOff val="0"/>
                <a:lumOff val="0"/>
                <a:alphaOff val="-363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产品</a:t>
          </a:r>
        </a:p>
      </dsp:txBody>
      <dsp:txXfrm>
        <a:off x="419464" y="114255"/>
        <a:ext cx="380895" cy="228537"/>
      </dsp:txXfrm>
    </dsp:sp>
    <dsp:sp modelId="{C89DD731-42A6-4A73-A2AA-EC9F05FF3B44}">
      <dsp:nvSpPr>
        <dsp:cNvPr id="0" name=""/>
        <dsp:cNvSpPr/>
      </dsp:nvSpPr>
      <dsp:spPr>
        <a:xfrm>
          <a:off x="838449" y="114255"/>
          <a:ext cx="380895" cy="228537"/>
        </a:xfrm>
        <a:prstGeom prst="rect">
          <a:avLst/>
        </a:prstGeom>
        <a:gradFill rotWithShape="0">
          <a:gsLst>
            <a:gs pos="0">
              <a:schemeClr val="accent6">
                <a:alpha val="90000"/>
                <a:hueOff val="0"/>
                <a:satOff val="0"/>
                <a:lumOff val="0"/>
                <a:alphaOff val="-7273"/>
                <a:tint val="50000"/>
                <a:satMod val="300000"/>
              </a:schemeClr>
            </a:gs>
            <a:gs pos="35000">
              <a:schemeClr val="accent6">
                <a:alpha val="90000"/>
                <a:hueOff val="0"/>
                <a:satOff val="0"/>
                <a:lumOff val="0"/>
                <a:alphaOff val="-7273"/>
                <a:tint val="37000"/>
                <a:satMod val="300000"/>
              </a:schemeClr>
            </a:gs>
            <a:gs pos="100000">
              <a:schemeClr val="accent6">
                <a:alpha val="90000"/>
                <a:hueOff val="0"/>
                <a:satOff val="0"/>
                <a:lumOff val="0"/>
                <a:alphaOff val="-727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协议</a:t>
          </a:r>
        </a:p>
      </dsp:txBody>
      <dsp:txXfrm>
        <a:off x="838449" y="114255"/>
        <a:ext cx="380895" cy="228537"/>
      </dsp:txXfrm>
    </dsp:sp>
    <dsp:sp modelId="{1A682F52-FD0B-4F7C-87CC-DDAD2CFB651F}">
      <dsp:nvSpPr>
        <dsp:cNvPr id="0" name=""/>
        <dsp:cNvSpPr/>
      </dsp:nvSpPr>
      <dsp:spPr>
        <a:xfrm>
          <a:off x="1257434" y="114255"/>
          <a:ext cx="380895" cy="228537"/>
        </a:xfrm>
        <a:prstGeom prst="rect">
          <a:avLst/>
        </a:prstGeom>
        <a:gradFill rotWithShape="0">
          <a:gsLst>
            <a:gs pos="0">
              <a:schemeClr val="accent6">
                <a:alpha val="90000"/>
                <a:hueOff val="0"/>
                <a:satOff val="0"/>
                <a:lumOff val="0"/>
                <a:alphaOff val="-10909"/>
                <a:tint val="50000"/>
                <a:satMod val="300000"/>
              </a:schemeClr>
            </a:gs>
            <a:gs pos="35000">
              <a:schemeClr val="accent6">
                <a:alpha val="90000"/>
                <a:hueOff val="0"/>
                <a:satOff val="0"/>
                <a:lumOff val="0"/>
                <a:alphaOff val="-10909"/>
                <a:tint val="37000"/>
                <a:satMod val="300000"/>
              </a:schemeClr>
            </a:gs>
            <a:gs pos="100000">
              <a:schemeClr val="accent6">
                <a:alpha val="90000"/>
                <a:hueOff val="0"/>
                <a:satOff val="0"/>
                <a:lumOff val="0"/>
                <a:alphaOff val="-1090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设备</a:t>
          </a:r>
        </a:p>
      </dsp:txBody>
      <dsp:txXfrm>
        <a:off x="1257434" y="114255"/>
        <a:ext cx="380895" cy="228537"/>
      </dsp:txXfrm>
    </dsp:sp>
    <dsp:sp modelId="{FA65F644-0B96-4DA3-BC13-A4E99D57292C}">
      <dsp:nvSpPr>
        <dsp:cNvPr id="0" name=""/>
        <dsp:cNvSpPr/>
      </dsp:nvSpPr>
      <dsp:spPr>
        <a:xfrm>
          <a:off x="480" y="380882"/>
          <a:ext cx="380895" cy="228537"/>
        </a:xfrm>
        <a:prstGeom prst="rect">
          <a:avLst/>
        </a:prstGeom>
        <a:gradFill rotWithShape="0">
          <a:gsLst>
            <a:gs pos="0">
              <a:schemeClr val="accent6">
                <a:alpha val="90000"/>
                <a:hueOff val="0"/>
                <a:satOff val="0"/>
                <a:lumOff val="0"/>
                <a:alphaOff val="-14545"/>
                <a:tint val="50000"/>
                <a:satMod val="300000"/>
              </a:schemeClr>
            </a:gs>
            <a:gs pos="35000">
              <a:schemeClr val="accent6">
                <a:alpha val="90000"/>
                <a:hueOff val="0"/>
                <a:satOff val="0"/>
                <a:lumOff val="0"/>
                <a:alphaOff val="-14545"/>
                <a:tint val="37000"/>
                <a:satMod val="300000"/>
              </a:schemeClr>
            </a:gs>
            <a:gs pos="100000">
              <a:schemeClr val="accent6">
                <a:alpha val="90000"/>
                <a:hueOff val="0"/>
                <a:satOff val="0"/>
                <a:lumOff val="0"/>
                <a:alphaOff val="-14545"/>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事件</a:t>
          </a:r>
        </a:p>
      </dsp:txBody>
      <dsp:txXfrm>
        <a:off x="480" y="380882"/>
        <a:ext cx="380895" cy="228537"/>
      </dsp:txXfrm>
    </dsp:sp>
    <dsp:sp modelId="{AAC2DC04-9DBE-4C53-833B-34F1D2B14545}">
      <dsp:nvSpPr>
        <dsp:cNvPr id="0" name=""/>
        <dsp:cNvSpPr/>
      </dsp:nvSpPr>
      <dsp:spPr>
        <a:xfrm>
          <a:off x="419464" y="380882"/>
          <a:ext cx="380895" cy="228537"/>
        </a:xfrm>
        <a:prstGeom prst="rect">
          <a:avLst/>
        </a:prstGeom>
        <a:gradFill rotWithShape="0">
          <a:gsLst>
            <a:gs pos="0">
              <a:schemeClr val="accent6">
                <a:alpha val="90000"/>
                <a:hueOff val="0"/>
                <a:satOff val="0"/>
                <a:lumOff val="0"/>
                <a:alphaOff val="-18182"/>
                <a:tint val="50000"/>
                <a:satMod val="300000"/>
              </a:schemeClr>
            </a:gs>
            <a:gs pos="35000">
              <a:schemeClr val="accent6">
                <a:alpha val="90000"/>
                <a:hueOff val="0"/>
                <a:satOff val="0"/>
                <a:lumOff val="0"/>
                <a:alphaOff val="-18182"/>
                <a:tint val="37000"/>
                <a:satMod val="300000"/>
              </a:schemeClr>
            </a:gs>
            <a:gs pos="100000">
              <a:schemeClr val="accent6">
                <a:alpha val="90000"/>
                <a:hueOff val="0"/>
                <a:satOff val="0"/>
                <a:lumOff val="0"/>
                <a:alphaOff val="-18182"/>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位置</a:t>
          </a:r>
        </a:p>
      </dsp:txBody>
      <dsp:txXfrm>
        <a:off x="419464" y="380882"/>
        <a:ext cx="380895" cy="228537"/>
      </dsp:txXfrm>
    </dsp:sp>
    <dsp:sp modelId="{9CF7F800-7CC2-4187-A508-078B29D641CE}">
      <dsp:nvSpPr>
        <dsp:cNvPr id="0" name=""/>
        <dsp:cNvSpPr/>
      </dsp:nvSpPr>
      <dsp:spPr>
        <a:xfrm>
          <a:off x="838449" y="380882"/>
          <a:ext cx="380895" cy="228537"/>
        </a:xfrm>
        <a:prstGeom prst="rect">
          <a:avLst/>
        </a:prstGeom>
        <a:gradFill rotWithShape="0">
          <a:gsLst>
            <a:gs pos="0">
              <a:schemeClr val="accent6">
                <a:alpha val="90000"/>
                <a:hueOff val="0"/>
                <a:satOff val="0"/>
                <a:lumOff val="0"/>
                <a:alphaOff val="-21818"/>
                <a:tint val="50000"/>
                <a:satMod val="300000"/>
              </a:schemeClr>
            </a:gs>
            <a:gs pos="35000">
              <a:schemeClr val="accent6">
                <a:alpha val="90000"/>
                <a:hueOff val="0"/>
                <a:satOff val="0"/>
                <a:lumOff val="0"/>
                <a:alphaOff val="-21818"/>
                <a:tint val="37000"/>
                <a:satMod val="300000"/>
              </a:schemeClr>
            </a:gs>
            <a:gs pos="100000">
              <a:schemeClr val="accent6">
                <a:alpha val="90000"/>
                <a:hueOff val="0"/>
                <a:satOff val="0"/>
                <a:lumOff val="0"/>
                <a:alphaOff val="-21818"/>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营销</a:t>
          </a:r>
        </a:p>
      </dsp:txBody>
      <dsp:txXfrm>
        <a:off x="838449" y="380882"/>
        <a:ext cx="380895" cy="228537"/>
      </dsp:txXfrm>
    </dsp:sp>
    <dsp:sp modelId="{42812E6D-DC10-4D4B-89F3-EB0752A7598A}">
      <dsp:nvSpPr>
        <dsp:cNvPr id="0" name=""/>
        <dsp:cNvSpPr/>
      </dsp:nvSpPr>
      <dsp:spPr>
        <a:xfrm>
          <a:off x="1257434" y="380882"/>
          <a:ext cx="380895" cy="228537"/>
        </a:xfrm>
        <a:prstGeom prst="rect">
          <a:avLst/>
        </a:prstGeom>
        <a:gradFill rotWithShape="0">
          <a:gsLst>
            <a:gs pos="0">
              <a:schemeClr val="accent6">
                <a:alpha val="90000"/>
                <a:hueOff val="0"/>
                <a:satOff val="0"/>
                <a:lumOff val="0"/>
                <a:alphaOff val="-25455"/>
                <a:tint val="50000"/>
                <a:satMod val="300000"/>
              </a:schemeClr>
            </a:gs>
            <a:gs pos="35000">
              <a:schemeClr val="accent6">
                <a:alpha val="90000"/>
                <a:hueOff val="0"/>
                <a:satOff val="0"/>
                <a:lumOff val="0"/>
                <a:alphaOff val="-25455"/>
                <a:tint val="37000"/>
                <a:satMod val="300000"/>
              </a:schemeClr>
            </a:gs>
            <a:gs pos="100000">
              <a:schemeClr val="accent6">
                <a:alpha val="90000"/>
                <a:hueOff val="0"/>
                <a:satOff val="0"/>
                <a:lumOff val="0"/>
                <a:alphaOff val="-25455"/>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内容</a:t>
          </a:r>
        </a:p>
      </dsp:txBody>
      <dsp:txXfrm>
        <a:off x="1257434" y="380882"/>
        <a:ext cx="380895" cy="228537"/>
      </dsp:txXfrm>
    </dsp:sp>
    <dsp:sp modelId="{3C32A87D-F36A-4AC2-8E36-4BCB44BDF228}">
      <dsp:nvSpPr>
        <dsp:cNvPr id="0" name=""/>
        <dsp:cNvSpPr/>
      </dsp:nvSpPr>
      <dsp:spPr>
        <a:xfrm>
          <a:off x="480" y="647509"/>
          <a:ext cx="380895" cy="228537"/>
        </a:xfrm>
        <a:prstGeom prst="rect">
          <a:avLst/>
        </a:prstGeom>
        <a:gradFill rotWithShape="0">
          <a:gsLst>
            <a:gs pos="0">
              <a:schemeClr val="accent6">
                <a:alpha val="90000"/>
                <a:hueOff val="0"/>
                <a:satOff val="0"/>
                <a:lumOff val="0"/>
                <a:alphaOff val="-29091"/>
                <a:tint val="50000"/>
                <a:satMod val="300000"/>
              </a:schemeClr>
            </a:gs>
            <a:gs pos="35000">
              <a:schemeClr val="accent6">
                <a:alpha val="90000"/>
                <a:hueOff val="0"/>
                <a:satOff val="0"/>
                <a:lumOff val="0"/>
                <a:alphaOff val="-29091"/>
                <a:tint val="37000"/>
                <a:satMod val="300000"/>
              </a:schemeClr>
            </a:gs>
            <a:gs pos="100000">
              <a:schemeClr val="accent6">
                <a:alpha val="90000"/>
                <a:hueOff val="0"/>
                <a:satOff val="0"/>
                <a:lumOff val="0"/>
                <a:alphaOff val="-2909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财务</a:t>
          </a:r>
        </a:p>
      </dsp:txBody>
      <dsp:txXfrm>
        <a:off x="480" y="647509"/>
        <a:ext cx="380895" cy="228537"/>
      </dsp:txXfrm>
    </dsp:sp>
    <dsp:sp modelId="{E45B01EB-C68A-401B-BA50-991C6219655A}">
      <dsp:nvSpPr>
        <dsp:cNvPr id="0" name=""/>
        <dsp:cNvSpPr/>
      </dsp:nvSpPr>
      <dsp:spPr>
        <a:xfrm>
          <a:off x="419464" y="647509"/>
          <a:ext cx="380895" cy="228537"/>
        </a:xfrm>
        <a:prstGeom prst="rect">
          <a:avLst/>
        </a:prstGeom>
        <a:gradFill rotWithShape="0">
          <a:gsLst>
            <a:gs pos="0">
              <a:schemeClr val="accent6">
                <a:alpha val="90000"/>
                <a:hueOff val="0"/>
                <a:satOff val="0"/>
                <a:lumOff val="0"/>
                <a:alphaOff val="-32727"/>
                <a:tint val="50000"/>
                <a:satMod val="300000"/>
              </a:schemeClr>
            </a:gs>
            <a:gs pos="35000">
              <a:schemeClr val="accent6">
                <a:alpha val="90000"/>
                <a:hueOff val="0"/>
                <a:satOff val="0"/>
                <a:lumOff val="0"/>
                <a:alphaOff val="-32727"/>
                <a:tint val="37000"/>
                <a:satMod val="300000"/>
              </a:schemeClr>
            </a:gs>
            <a:gs pos="100000">
              <a:schemeClr val="accent6">
                <a:alpha val="90000"/>
                <a:hueOff val="0"/>
                <a:satOff val="0"/>
                <a:lumOff val="0"/>
                <a:alphaOff val="-3272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库存</a:t>
          </a:r>
        </a:p>
      </dsp:txBody>
      <dsp:txXfrm>
        <a:off x="419464" y="647509"/>
        <a:ext cx="380895" cy="228537"/>
      </dsp:txXfrm>
    </dsp:sp>
    <dsp:sp modelId="{709788CD-2AD4-4CB9-91A2-0324204702DB}">
      <dsp:nvSpPr>
        <dsp:cNvPr id="0" name=""/>
        <dsp:cNvSpPr/>
      </dsp:nvSpPr>
      <dsp:spPr>
        <a:xfrm>
          <a:off x="838449" y="647509"/>
          <a:ext cx="380895" cy="228537"/>
        </a:xfrm>
        <a:prstGeom prst="rect">
          <a:avLst/>
        </a:prstGeom>
        <a:gradFill rotWithShape="0">
          <a:gsLst>
            <a:gs pos="0">
              <a:schemeClr val="accent6">
                <a:alpha val="90000"/>
                <a:hueOff val="0"/>
                <a:satOff val="0"/>
                <a:lumOff val="0"/>
                <a:alphaOff val="-36364"/>
                <a:tint val="50000"/>
                <a:satMod val="300000"/>
              </a:schemeClr>
            </a:gs>
            <a:gs pos="35000">
              <a:schemeClr val="accent6">
                <a:alpha val="90000"/>
                <a:hueOff val="0"/>
                <a:satOff val="0"/>
                <a:lumOff val="0"/>
                <a:alphaOff val="-36364"/>
                <a:tint val="37000"/>
                <a:satMod val="300000"/>
              </a:schemeClr>
            </a:gs>
            <a:gs pos="100000">
              <a:schemeClr val="accent6">
                <a:alpha val="90000"/>
                <a:hueOff val="0"/>
                <a:satOff val="0"/>
                <a:lumOff val="0"/>
                <a:alphaOff val="-3636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a:latin typeface="微软雅黑" pitchFamily="34" charset="-122"/>
              <a:ea typeface="微软雅黑" pitchFamily="34" charset="-122"/>
            </a:rPr>
            <a:t>销售</a:t>
          </a:r>
        </a:p>
      </dsp:txBody>
      <dsp:txXfrm>
        <a:off x="838449" y="647509"/>
        <a:ext cx="380895" cy="228537"/>
      </dsp:txXfrm>
    </dsp:sp>
    <dsp:sp modelId="{C4D99420-BDED-42D9-B26F-EF47EDD320CC}">
      <dsp:nvSpPr>
        <dsp:cNvPr id="0" name=""/>
        <dsp:cNvSpPr/>
      </dsp:nvSpPr>
      <dsp:spPr>
        <a:xfrm>
          <a:off x="1257434" y="647509"/>
          <a:ext cx="380895" cy="228537"/>
        </a:xfrm>
        <a:prstGeom prst="rect">
          <a:avLst/>
        </a:prstGeom>
        <a:gradFill rotWithShape="0">
          <a:gsLst>
            <a:gs pos="0">
              <a:schemeClr val="accent6">
                <a:alpha val="90000"/>
                <a:hueOff val="0"/>
                <a:satOff val="0"/>
                <a:lumOff val="0"/>
                <a:alphaOff val="-40000"/>
                <a:tint val="50000"/>
                <a:satMod val="300000"/>
              </a:schemeClr>
            </a:gs>
            <a:gs pos="35000">
              <a:schemeClr val="accent6">
                <a:alpha val="90000"/>
                <a:hueOff val="0"/>
                <a:satOff val="0"/>
                <a:lumOff val="0"/>
                <a:alphaOff val="-40000"/>
                <a:tint val="37000"/>
                <a:satMod val="300000"/>
              </a:schemeClr>
            </a:gs>
            <a:gs pos="100000">
              <a:schemeClr val="accent6">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a:latin typeface="微软雅黑" pitchFamily="34" charset="-122"/>
              <a:ea typeface="微软雅黑" pitchFamily="34" charset="-122"/>
            </a:rPr>
            <a:t>Online</a:t>
          </a:r>
          <a:endParaRPr lang="zh-CN" altLang="en-US" sz="800" kern="1200" dirty="0">
            <a:latin typeface="微软雅黑" pitchFamily="34" charset="-122"/>
            <a:ea typeface="微软雅黑" pitchFamily="34" charset="-122"/>
          </a:endParaRPr>
        </a:p>
      </dsp:txBody>
      <dsp:txXfrm>
        <a:off x="1257434" y="647509"/>
        <a:ext cx="380895" cy="228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7B873-2CF4-4047-A150-B8BC2E7363DB}">
      <dsp:nvSpPr>
        <dsp:cNvPr id="0" name=""/>
        <dsp:cNvSpPr/>
      </dsp:nvSpPr>
      <dsp:spPr>
        <a:xfrm>
          <a:off x="480" y="114263"/>
          <a:ext cx="380921" cy="228552"/>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参与者</a:t>
          </a:r>
          <a:endParaRPr lang="zh-CN" altLang="en-US" sz="800" kern="1200" dirty="0">
            <a:latin typeface="微软雅黑" pitchFamily="34" charset="-122"/>
            <a:ea typeface="微软雅黑" pitchFamily="34" charset="-122"/>
          </a:endParaRPr>
        </a:p>
      </dsp:txBody>
      <dsp:txXfrm>
        <a:off x="480" y="114263"/>
        <a:ext cx="380921" cy="228552"/>
      </dsp:txXfrm>
    </dsp:sp>
    <dsp:sp modelId="{74DF3743-724F-402C-9F4E-C217FD72C7ED}">
      <dsp:nvSpPr>
        <dsp:cNvPr id="0" name=""/>
        <dsp:cNvSpPr/>
      </dsp:nvSpPr>
      <dsp:spPr>
        <a:xfrm>
          <a:off x="419493" y="114263"/>
          <a:ext cx="380921" cy="228552"/>
        </a:xfrm>
        <a:prstGeom prst="rect">
          <a:avLst/>
        </a:prstGeom>
        <a:gradFill rotWithShape="0">
          <a:gsLst>
            <a:gs pos="0">
              <a:schemeClr val="accent6">
                <a:alpha val="90000"/>
                <a:hueOff val="0"/>
                <a:satOff val="0"/>
                <a:lumOff val="0"/>
                <a:alphaOff val="-3636"/>
                <a:tint val="50000"/>
                <a:satMod val="300000"/>
              </a:schemeClr>
            </a:gs>
            <a:gs pos="35000">
              <a:schemeClr val="accent6">
                <a:alpha val="90000"/>
                <a:hueOff val="0"/>
                <a:satOff val="0"/>
                <a:lumOff val="0"/>
                <a:alphaOff val="-3636"/>
                <a:tint val="37000"/>
                <a:satMod val="300000"/>
              </a:schemeClr>
            </a:gs>
            <a:gs pos="100000">
              <a:schemeClr val="accent6">
                <a:alpha val="90000"/>
                <a:hueOff val="0"/>
                <a:satOff val="0"/>
                <a:lumOff val="0"/>
                <a:alphaOff val="-363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产品</a:t>
          </a:r>
          <a:endParaRPr lang="zh-CN" altLang="en-US" sz="800" kern="1200" dirty="0">
            <a:latin typeface="微软雅黑" pitchFamily="34" charset="-122"/>
            <a:ea typeface="微软雅黑" pitchFamily="34" charset="-122"/>
          </a:endParaRPr>
        </a:p>
      </dsp:txBody>
      <dsp:txXfrm>
        <a:off x="419493" y="114263"/>
        <a:ext cx="380921" cy="228552"/>
      </dsp:txXfrm>
    </dsp:sp>
    <dsp:sp modelId="{C89DD731-42A6-4A73-A2AA-EC9F05FF3B44}">
      <dsp:nvSpPr>
        <dsp:cNvPr id="0" name=""/>
        <dsp:cNvSpPr/>
      </dsp:nvSpPr>
      <dsp:spPr>
        <a:xfrm>
          <a:off x="838507" y="114263"/>
          <a:ext cx="380921" cy="228552"/>
        </a:xfrm>
        <a:prstGeom prst="rect">
          <a:avLst/>
        </a:prstGeom>
        <a:gradFill rotWithShape="0">
          <a:gsLst>
            <a:gs pos="0">
              <a:schemeClr val="accent6">
                <a:alpha val="90000"/>
                <a:hueOff val="0"/>
                <a:satOff val="0"/>
                <a:lumOff val="0"/>
                <a:alphaOff val="-7273"/>
                <a:tint val="50000"/>
                <a:satMod val="300000"/>
              </a:schemeClr>
            </a:gs>
            <a:gs pos="35000">
              <a:schemeClr val="accent6">
                <a:alpha val="90000"/>
                <a:hueOff val="0"/>
                <a:satOff val="0"/>
                <a:lumOff val="0"/>
                <a:alphaOff val="-7273"/>
                <a:tint val="37000"/>
                <a:satMod val="300000"/>
              </a:schemeClr>
            </a:gs>
            <a:gs pos="100000">
              <a:schemeClr val="accent6">
                <a:alpha val="90000"/>
                <a:hueOff val="0"/>
                <a:satOff val="0"/>
                <a:lumOff val="0"/>
                <a:alphaOff val="-727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协议</a:t>
          </a:r>
          <a:endParaRPr lang="zh-CN" altLang="en-US" sz="800" kern="1200" dirty="0">
            <a:latin typeface="微软雅黑" pitchFamily="34" charset="-122"/>
            <a:ea typeface="微软雅黑" pitchFamily="34" charset="-122"/>
          </a:endParaRPr>
        </a:p>
      </dsp:txBody>
      <dsp:txXfrm>
        <a:off x="838507" y="114263"/>
        <a:ext cx="380921" cy="228552"/>
      </dsp:txXfrm>
    </dsp:sp>
    <dsp:sp modelId="{1A682F52-FD0B-4F7C-87CC-DDAD2CFB651F}">
      <dsp:nvSpPr>
        <dsp:cNvPr id="0" name=""/>
        <dsp:cNvSpPr/>
      </dsp:nvSpPr>
      <dsp:spPr>
        <a:xfrm>
          <a:off x="1257521" y="114263"/>
          <a:ext cx="380921" cy="228552"/>
        </a:xfrm>
        <a:prstGeom prst="rect">
          <a:avLst/>
        </a:prstGeom>
        <a:gradFill rotWithShape="0">
          <a:gsLst>
            <a:gs pos="0">
              <a:schemeClr val="accent6">
                <a:alpha val="90000"/>
                <a:hueOff val="0"/>
                <a:satOff val="0"/>
                <a:lumOff val="0"/>
                <a:alphaOff val="-10909"/>
                <a:tint val="50000"/>
                <a:satMod val="300000"/>
              </a:schemeClr>
            </a:gs>
            <a:gs pos="35000">
              <a:schemeClr val="accent6">
                <a:alpha val="90000"/>
                <a:hueOff val="0"/>
                <a:satOff val="0"/>
                <a:lumOff val="0"/>
                <a:alphaOff val="-10909"/>
                <a:tint val="37000"/>
                <a:satMod val="300000"/>
              </a:schemeClr>
            </a:gs>
            <a:gs pos="100000">
              <a:schemeClr val="accent6">
                <a:alpha val="90000"/>
                <a:hueOff val="0"/>
                <a:satOff val="0"/>
                <a:lumOff val="0"/>
                <a:alphaOff val="-1090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设备</a:t>
          </a:r>
          <a:endParaRPr lang="zh-CN" altLang="en-US" sz="800" kern="1200" dirty="0">
            <a:latin typeface="微软雅黑" pitchFamily="34" charset="-122"/>
            <a:ea typeface="微软雅黑" pitchFamily="34" charset="-122"/>
          </a:endParaRPr>
        </a:p>
      </dsp:txBody>
      <dsp:txXfrm>
        <a:off x="1257521" y="114263"/>
        <a:ext cx="380921" cy="228552"/>
      </dsp:txXfrm>
    </dsp:sp>
    <dsp:sp modelId="{FA65F644-0B96-4DA3-BC13-A4E99D57292C}">
      <dsp:nvSpPr>
        <dsp:cNvPr id="0" name=""/>
        <dsp:cNvSpPr/>
      </dsp:nvSpPr>
      <dsp:spPr>
        <a:xfrm>
          <a:off x="480" y="380908"/>
          <a:ext cx="380921" cy="228552"/>
        </a:xfrm>
        <a:prstGeom prst="rect">
          <a:avLst/>
        </a:prstGeom>
        <a:gradFill rotWithShape="0">
          <a:gsLst>
            <a:gs pos="0">
              <a:schemeClr val="accent6">
                <a:alpha val="90000"/>
                <a:hueOff val="0"/>
                <a:satOff val="0"/>
                <a:lumOff val="0"/>
                <a:alphaOff val="-14545"/>
                <a:tint val="50000"/>
                <a:satMod val="300000"/>
              </a:schemeClr>
            </a:gs>
            <a:gs pos="35000">
              <a:schemeClr val="accent6">
                <a:alpha val="90000"/>
                <a:hueOff val="0"/>
                <a:satOff val="0"/>
                <a:lumOff val="0"/>
                <a:alphaOff val="-14545"/>
                <a:tint val="37000"/>
                <a:satMod val="300000"/>
              </a:schemeClr>
            </a:gs>
            <a:gs pos="100000">
              <a:schemeClr val="accent6">
                <a:alpha val="90000"/>
                <a:hueOff val="0"/>
                <a:satOff val="0"/>
                <a:lumOff val="0"/>
                <a:alphaOff val="-14545"/>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事件</a:t>
          </a:r>
          <a:endParaRPr lang="zh-CN" altLang="en-US" sz="800" kern="1200" dirty="0">
            <a:latin typeface="微软雅黑" pitchFamily="34" charset="-122"/>
            <a:ea typeface="微软雅黑" pitchFamily="34" charset="-122"/>
          </a:endParaRPr>
        </a:p>
      </dsp:txBody>
      <dsp:txXfrm>
        <a:off x="480" y="380908"/>
        <a:ext cx="380921" cy="228552"/>
      </dsp:txXfrm>
    </dsp:sp>
    <dsp:sp modelId="{AAC2DC04-9DBE-4C53-833B-34F1D2B14545}">
      <dsp:nvSpPr>
        <dsp:cNvPr id="0" name=""/>
        <dsp:cNvSpPr/>
      </dsp:nvSpPr>
      <dsp:spPr>
        <a:xfrm>
          <a:off x="419493" y="380908"/>
          <a:ext cx="380921" cy="228552"/>
        </a:xfrm>
        <a:prstGeom prst="rect">
          <a:avLst/>
        </a:prstGeom>
        <a:gradFill rotWithShape="0">
          <a:gsLst>
            <a:gs pos="0">
              <a:schemeClr val="accent6">
                <a:alpha val="90000"/>
                <a:hueOff val="0"/>
                <a:satOff val="0"/>
                <a:lumOff val="0"/>
                <a:alphaOff val="-18182"/>
                <a:tint val="50000"/>
                <a:satMod val="300000"/>
              </a:schemeClr>
            </a:gs>
            <a:gs pos="35000">
              <a:schemeClr val="accent6">
                <a:alpha val="90000"/>
                <a:hueOff val="0"/>
                <a:satOff val="0"/>
                <a:lumOff val="0"/>
                <a:alphaOff val="-18182"/>
                <a:tint val="37000"/>
                <a:satMod val="300000"/>
              </a:schemeClr>
            </a:gs>
            <a:gs pos="100000">
              <a:schemeClr val="accent6">
                <a:alpha val="90000"/>
                <a:hueOff val="0"/>
                <a:satOff val="0"/>
                <a:lumOff val="0"/>
                <a:alphaOff val="-18182"/>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位置</a:t>
          </a:r>
          <a:endParaRPr lang="zh-CN" altLang="en-US" sz="800" kern="1200" dirty="0">
            <a:latin typeface="微软雅黑" pitchFamily="34" charset="-122"/>
            <a:ea typeface="微软雅黑" pitchFamily="34" charset="-122"/>
          </a:endParaRPr>
        </a:p>
      </dsp:txBody>
      <dsp:txXfrm>
        <a:off x="419493" y="380908"/>
        <a:ext cx="380921" cy="228552"/>
      </dsp:txXfrm>
    </dsp:sp>
    <dsp:sp modelId="{9CF7F800-7CC2-4187-A508-078B29D641CE}">
      <dsp:nvSpPr>
        <dsp:cNvPr id="0" name=""/>
        <dsp:cNvSpPr/>
      </dsp:nvSpPr>
      <dsp:spPr>
        <a:xfrm>
          <a:off x="838507" y="380908"/>
          <a:ext cx="380921" cy="228552"/>
        </a:xfrm>
        <a:prstGeom prst="rect">
          <a:avLst/>
        </a:prstGeom>
        <a:gradFill rotWithShape="0">
          <a:gsLst>
            <a:gs pos="0">
              <a:schemeClr val="accent6">
                <a:alpha val="90000"/>
                <a:hueOff val="0"/>
                <a:satOff val="0"/>
                <a:lumOff val="0"/>
                <a:alphaOff val="-21818"/>
                <a:tint val="50000"/>
                <a:satMod val="300000"/>
              </a:schemeClr>
            </a:gs>
            <a:gs pos="35000">
              <a:schemeClr val="accent6">
                <a:alpha val="90000"/>
                <a:hueOff val="0"/>
                <a:satOff val="0"/>
                <a:lumOff val="0"/>
                <a:alphaOff val="-21818"/>
                <a:tint val="37000"/>
                <a:satMod val="300000"/>
              </a:schemeClr>
            </a:gs>
            <a:gs pos="100000">
              <a:schemeClr val="accent6">
                <a:alpha val="90000"/>
                <a:hueOff val="0"/>
                <a:satOff val="0"/>
                <a:lumOff val="0"/>
                <a:alphaOff val="-21818"/>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营销</a:t>
          </a:r>
          <a:endParaRPr lang="zh-CN" altLang="en-US" sz="800" kern="1200" dirty="0">
            <a:latin typeface="微软雅黑" pitchFamily="34" charset="-122"/>
            <a:ea typeface="微软雅黑" pitchFamily="34" charset="-122"/>
          </a:endParaRPr>
        </a:p>
      </dsp:txBody>
      <dsp:txXfrm>
        <a:off x="838507" y="380908"/>
        <a:ext cx="380921" cy="228552"/>
      </dsp:txXfrm>
    </dsp:sp>
    <dsp:sp modelId="{42812E6D-DC10-4D4B-89F3-EB0752A7598A}">
      <dsp:nvSpPr>
        <dsp:cNvPr id="0" name=""/>
        <dsp:cNvSpPr/>
      </dsp:nvSpPr>
      <dsp:spPr>
        <a:xfrm>
          <a:off x="1257521" y="380908"/>
          <a:ext cx="380921" cy="228552"/>
        </a:xfrm>
        <a:prstGeom prst="rect">
          <a:avLst/>
        </a:prstGeom>
        <a:gradFill rotWithShape="0">
          <a:gsLst>
            <a:gs pos="0">
              <a:schemeClr val="accent6">
                <a:alpha val="90000"/>
                <a:hueOff val="0"/>
                <a:satOff val="0"/>
                <a:lumOff val="0"/>
                <a:alphaOff val="-25455"/>
                <a:tint val="50000"/>
                <a:satMod val="300000"/>
              </a:schemeClr>
            </a:gs>
            <a:gs pos="35000">
              <a:schemeClr val="accent6">
                <a:alpha val="90000"/>
                <a:hueOff val="0"/>
                <a:satOff val="0"/>
                <a:lumOff val="0"/>
                <a:alphaOff val="-25455"/>
                <a:tint val="37000"/>
                <a:satMod val="300000"/>
              </a:schemeClr>
            </a:gs>
            <a:gs pos="100000">
              <a:schemeClr val="accent6">
                <a:alpha val="90000"/>
                <a:hueOff val="0"/>
                <a:satOff val="0"/>
                <a:lumOff val="0"/>
                <a:alphaOff val="-25455"/>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内容</a:t>
          </a:r>
          <a:endParaRPr lang="zh-CN" altLang="en-US" sz="800" kern="1200" dirty="0">
            <a:latin typeface="微软雅黑" pitchFamily="34" charset="-122"/>
            <a:ea typeface="微软雅黑" pitchFamily="34" charset="-122"/>
          </a:endParaRPr>
        </a:p>
      </dsp:txBody>
      <dsp:txXfrm>
        <a:off x="1257521" y="380908"/>
        <a:ext cx="380921" cy="228552"/>
      </dsp:txXfrm>
    </dsp:sp>
    <dsp:sp modelId="{3C32A87D-F36A-4AC2-8E36-4BCB44BDF228}">
      <dsp:nvSpPr>
        <dsp:cNvPr id="0" name=""/>
        <dsp:cNvSpPr/>
      </dsp:nvSpPr>
      <dsp:spPr>
        <a:xfrm>
          <a:off x="480" y="647553"/>
          <a:ext cx="380921" cy="228552"/>
        </a:xfrm>
        <a:prstGeom prst="rect">
          <a:avLst/>
        </a:prstGeom>
        <a:gradFill rotWithShape="0">
          <a:gsLst>
            <a:gs pos="0">
              <a:schemeClr val="accent6">
                <a:alpha val="90000"/>
                <a:hueOff val="0"/>
                <a:satOff val="0"/>
                <a:lumOff val="0"/>
                <a:alphaOff val="-29091"/>
                <a:tint val="50000"/>
                <a:satMod val="300000"/>
              </a:schemeClr>
            </a:gs>
            <a:gs pos="35000">
              <a:schemeClr val="accent6">
                <a:alpha val="90000"/>
                <a:hueOff val="0"/>
                <a:satOff val="0"/>
                <a:lumOff val="0"/>
                <a:alphaOff val="-29091"/>
                <a:tint val="37000"/>
                <a:satMod val="300000"/>
              </a:schemeClr>
            </a:gs>
            <a:gs pos="100000">
              <a:schemeClr val="accent6">
                <a:alpha val="90000"/>
                <a:hueOff val="0"/>
                <a:satOff val="0"/>
                <a:lumOff val="0"/>
                <a:alphaOff val="-2909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财务</a:t>
          </a:r>
          <a:endParaRPr lang="zh-CN" altLang="en-US" sz="800" kern="1200" dirty="0">
            <a:latin typeface="微软雅黑" pitchFamily="34" charset="-122"/>
            <a:ea typeface="微软雅黑" pitchFamily="34" charset="-122"/>
          </a:endParaRPr>
        </a:p>
      </dsp:txBody>
      <dsp:txXfrm>
        <a:off x="480" y="647553"/>
        <a:ext cx="380921" cy="228552"/>
      </dsp:txXfrm>
    </dsp:sp>
    <dsp:sp modelId="{E45B01EB-C68A-401B-BA50-991C6219655A}">
      <dsp:nvSpPr>
        <dsp:cNvPr id="0" name=""/>
        <dsp:cNvSpPr/>
      </dsp:nvSpPr>
      <dsp:spPr>
        <a:xfrm>
          <a:off x="419493" y="647553"/>
          <a:ext cx="380921" cy="228552"/>
        </a:xfrm>
        <a:prstGeom prst="rect">
          <a:avLst/>
        </a:prstGeom>
        <a:gradFill rotWithShape="0">
          <a:gsLst>
            <a:gs pos="0">
              <a:schemeClr val="accent6">
                <a:alpha val="90000"/>
                <a:hueOff val="0"/>
                <a:satOff val="0"/>
                <a:lumOff val="0"/>
                <a:alphaOff val="-32727"/>
                <a:tint val="50000"/>
                <a:satMod val="300000"/>
              </a:schemeClr>
            </a:gs>
            <a:gs pos="35000">
              <a:schemeClr val="accent6">
                <a:alpha val="90000"/>
                <a:hueOff val="0"/>
                <a:satOff val="0"/>
                <a:lumOff val="0"/>
                <a:alphaOff val="-32727"/>
                <a:tint val="37000"/>
                <a:satMod val="300000"/>
              </a:schemeClr>
            </a:gs>
            <a:gs pos="100000">
              <a:schemeClr val="accent6">
                <a:alpha val="90000"/>
                <a:hueOff val="0"/>
                <a:satOff val="0"/>
                <a:lumOff val="0"/>
                <a:alphaOff val="-3272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库存</a:t>
          </a:r>
          <a:endParaRPr lang="zh-CN" altLang="en-US" sz="800" kern="1200" dirty="0">
            <a:latin typeface="微软雅黑" pitchFamily="34" charset="-122"/>
            <a:ea typeface="微软雅黑" pitchFamily="34" charset="-122"/>
          </a:endParaRPr>
        </a:p>
      </dsp:txBody>
      <dsp:txXfrm>
        <a:off x="419493" y="647553"/>
        <a:ext cx="380921" cy="228552"/>
      </dsp:txXfrm>
    </dsp:sp>
    <dsp:sp modelId="{709788CD-2AD4-4CB9-91A2-0324204702DB}">
      <dsp:nvSpPr>
        <dsp:cNvPr id="0" name=""/>
        <dsp:cNvSpPr/>
      </dsp:nvSpPr>
      <dsp:spPr>
        <a:xfrm>
          <a:off x="838507" y="647553"/>
          <a:ext cx="380921" cy="228552"/>
        </a:xfrm>
        <a:prstGeom prst="rect">
          <a:avLst/>
        </a:prstGeom>
        <a:gradFill rotWithShape="0">
          <a:gsLst>
            <a:gs pos="0">
              <a:schemeClr val="accent6">
                <a:alpha val="90000"/>
                <a:hueOff val="0"/>
                <a:satOff val="0"/>
                <a:lumOff val="0"/>
                <a:alphaOff val="-36364"/>
                <a:tint val="50000"/>
                <a:satMod val="300000"/>
              </a:schemeClr>
            </a:gs>
            <a:gs pos="35000">
              <a:schemeClr val="accent6">
                <a:alpha val="90000"/>
                <a:hueOff val="0"/>
                <a:satOff val="0"/>
                <a:lumOff val="0"/>
                <a:alphaOff val="-36364"/>
                <a:tint val="37000"/>
                <a:satMod val="300000"/>
              </a:schemeClr>
            </a:gs>
            <a:gs pos="100000">
              <a:schemeClr val="accent6">
                <a:alpha val="90000"/>
                <a:hueOff val="0"/>
                <a:satOff val="0"/>
                <a:lumOff val="0"/>
                <a:alphaOff val="-3636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微软雅黑" pitchFamily="34" charset="-122"/>
              <a:ea typeface="微软雅黑" pitchFamily="34" charset="-122"/>
            </a:rPr>
            <a:t>销售</a:t>
          </a:r>
          <a:endParaRPr lang="zh-CN" altLang="en-US" sz="800" kern="1200" dirty="0">
            <a:latin typeface="微软雅黑" pitchFamily="34" charset="-122"/>
            <a:ea typeface="微软雅黑" pitchFamily="34" charset="-122"/>
          </a:endParaRPr>
        </a:p>
      </dsp:txBody>
      <dsp:txXfrm>
        <a:off x="838507" y="647553"/>
        <a:ext cx="380921" cy="228552"/>
      </dsp:txXfrm>
    </dsp:sp>
    <dsp:sp modelId="{C4D99420-BDED-42D9-B26F-EF47EDD320CC}">
      <dsp:nvSpPr>
        <dsp:cNvPr id="0" name=""/>
        <dsp:cNvSpPr/>
      </dsp:nvSpPr>
      <dsp:spPr>
        <a:xfrm>
          <a:off x="1257521" y="647553"/>
          <a:ext cx="380921" cy="228552"/>
        </a:xfrm>
        <a:prstGeom prst="rect">
          <a:avLst/>
        </a:prstGeom>
        <a:gradFill rotWithShape="0">
          <a:gsLst>
            <a:gs pos="0">
              <a:schemeClr val="accent6">
                <a:alpha val="90000"/>
                <a:hueOff val="0"/>
                <a:satOff val="0"/>
                <a:lumOff val="0"/>
                <a:alphaOff val="-40000"/>
                <a:tint val="50000"/>
                <a:satMod val="300000"/>
              </a:schemeClr>
            </a:gs>
            <a:gs pos="35000">
              <a:schemeClr val="accent6">
                <a:alpha val="90000"/>
                <a:hueOff val="0"/>
                <a:satOff val="0"/>
                <a:lumOff val="0"/>
                <a:alphaOff val="-40000"/>
                <a:tint val="37000"/>
                <a:satMod val="300000"/>
              </a:schemeClr>
            </a:gs>
            <a:gs pos="100000">
              <a:schemeClr val="accent6">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latin typeface="微软雅黑" pitchFamily="34" charset="-122"/>
              <a:ea typeface="微软雅黑" pitchFamily="34" charset="-122"/>
            </a:rPr>
            <a:t>Online</a:t>
          </a:r>
          <a:endParaRPr lang="zh-CN" altLang="en-US" sz="800" kern="1200" dirty="0">
            <a:latin typeface="微软雅黑" pitchFamily="34" charset="-122"/>
            <a:ea typeface="微软雅黑" pitchFamily="34" charset="-122"/>
          </a:endParaRPr>
        </a:p>
      </dsp:txBody>
      <dsp:txXfrm>
        <a:off x="1257521" y="647553"/>
        <a:ext cx="380921" cy="228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7B873-2CF4-4047-A150-B8BC2E7363DB}">
      <dsp:nvSpPr>
        <dsp:cNvPr id="0" name=""/>
        <dsp:cNvSpPr/>
      </dsp:nvSpPr>
      <dsp:spPr>
        <a:xfrm>
          <a:off x="2679" y="559109"/>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参与者</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华为服务的任意对象或需要配合分析的对象以及相互关系</a:t>
          </a:r>
          <a:endParaRPr lang="zh-CN" altLang="en-US" sz="900"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参与者可以是一个独立的人或者一组人组成的机构、团体等。如：手机客户、开发商、应用服务商等。</a:t>
          </a:r>
          <a:endParaRPr lang="zh-CN" altLang="en-US" sz="900" kern="1200" dirty="0">
            <a:latin typeface="微软雅黑" pitchFamily="34" charset="-122"/>
            <a:ea typeface="微软雅黑" pitchFamily="34" charset="-122"/>
          </a:endParaRPr>
        </a:p>
      </dsp:txBody>
      <dsp:txXfrm>
        <a:off x="2679" y="559109"/>
        <a:ext cx="2125501" cy="1275301"/>
      </dsp:txXfrm>
    </dsp:sp>
    <dsp:sp modelId="{74DF3743-724F-402C-9F4E-C217FD72C7ED}">
      <dsp:nvSpPr>
        <dsp:cNvPr id="0" name=""/>
        <dsp:cNvSpPr/>
      </dsp:nvSpPr>
      <dsp:spPr>
        <a:xfrm>
          <a:off x="2340731" y="559109"/>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产品</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华为可以销售的商品或服务的框架、目录、分类</a:t>
          </a:r>
          <a:endParaRPr lang="zh-CN" altLang="en-US" sz="900"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这些产品可以是实物商品（硬件）也可以是虚拟的商品（装备）或服务。</a:t>
          </a:r>
          <a:endParaRPr lang="zh-CN" altLang="en-US" sz="900" kern="1200" dirty="0">
            <a:latin typeface="微软雅黑" pitchFamily="34" charset="-122"/>
            <a:ea typeface="微软雅黑" pitchFamily="34" charset="-122"/>
          </a:endParaRPr>
        </a:p>
      </dsp:txBody>
      <dsp:txXfrm>
        <a:off x="2340731" y="559109"/>
        <a:ext cx="2125501" cy="1275301"/>
      </dsp:txXfrm>
    </dsp:sp>
    <dsp:sp modelId="{C89DD731-42A6-4A73-A2AA-EC9F05FF3B44}">
      <dsp:nvSpPr>
        <dsp:cNvPr id="0" name=""/>
        <dsp:cNvSpPr/>
      </dsp:nvSpPr>
      <dsp:spPr>
        <a:xfrm>
          <a:off x="4678783" y="559109"/>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内容</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华为内容产品的实例化信息和其他主题需要的内容实例及关系</a:t>
          </a:r>
          <a:endParaRPr lang="zh-CN" altLang="en-US" sz="900" kern="1200" dirty="0">
            <a:latin typeface="微软雅黑" pitchFamily="34" charset="-122"/>
            <a:ea typeface="微软雅黑" pitchFamily="34" charset="-122"/>
          </a:endParaRPr>
        </a:p>
      </dsp:txBody>
      <dsp:txXfrm>
        <a:off x="4678783" y="559109"/>
        <a:ext cx="2125501" cy="1275301"/>
      </dsp:txXfrm>
    </dsp:sp>
    <dsp:sp modelId="{1A682F52-FD0B-4F7C-87CC-DDAD2CFB651F}">
      <dsp:nvSpPr>
        <dsp:cNvPr id="0" name=""/>
        <dsp:cNvSpPr/>
      </dsp:nvSpPr>
      <dsp:spPr>
        <a:xfrm>
          <a:off x="7016835" y="559109"/>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设备</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参与者拥有的硬件产品的实例化信息，与其他主题关系、设备操作特征等。</a:t>
          </a:r>
          <a:endParaRPr lang="zh-CN" altLang="en-US" sz="900" kern="1200" dirty="0">
            <a:latin typeface="微软雅黑" pitchFamily="34" charset="-122"/>
            <a:ea typeface="微软雅黑" pitchFamily="34" charset="-122"/>
          </a:endParaRPr>
        </a:p>
      </dsp:txBody>
      <dsp:txXfrm>
        <a:off x="7016835" y="559109"/>
        <a:ext cx="2125501" cy="1275301"/>
      </dsp:txXfrm>
    </dsp:sp>
    <dsp:sp modelId="{FA65F644-0B96-4DA3-BC13-A4E99D57292C}">
      <dsp:nvSpPr>
        <dsp:cNvPr id="0" name=""/>
        <dsp:cNvSpPr/>
      </dsp:nvSpPr>
      <dsp:spPr>
        <a:xfrm>
          <a:off x="2679" y="2046960"/>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事件</a:t>
          </a:r>
          <a:endParaRPr lang="zh-CN" altLang="en-US" sz="1200" b="1" kern="1200" dirty="0">
            <a:latin typeface="微软雅黑" pitchFamily="34" charset="-122"/>
            <a:ea typeface="微软雅黑" pitchFamily="34" charset="-122"/>
          </a:endParaRPr>
        </a:p>
        <a:p>
          <a:pPr marL="57150" lvl="1" indent="-57150" algn="ctr"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参与者参与或感兴趣的任何动作信息。</a:t>
          </a:r>
          <a:endParaRPr lang="zh-CN" altLang="en-US" sz="900" kern="1200" dirty="0">
            <a:latin typeface="微软雅黑" pitchFamily="34" charset="-122"/>
            <a:ea typeface="微软雅黑" pitchFamily="34" charset="-122"/>
          </a:endParaRPr>
        </a:p>
      </dsp:txBody>
      <dsp:txXfrm>
        <a:off x="2679" y="2046960"/>
        <a:ext cx="2125501" cy="1275301"/>
      </dsp:txXfrm>
    </dsp:sp>
    <dsp:sp modelId="{AAC2DC04-9DBE-4C53-833B-34F1D2B14545}">
      <dsp:nvSpPr>
        <dsp:cNvPr id="0" name=""/>
        <dsp:cNvSpPr/>
      </dsp:nvSpPr>
      <dsp:spPr>
        <a:xfrm>
          <a:off x="2340731" y="2046960"/>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en-US" altLang="zh-CN" sz="1200" b="1" kern="1200" dirty="0" smtClean="0">
              <a:latin typeface="微软雅黑" pitchFamily="34" charset="-122"/>
              <a:ea typeface="微软雅黑" pitchFamily="34" charset="-122"/>
            </a:rPr>
            <a:t>Online</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华为提供网络或应用服务功能实例化信息及关系。</a:t>
          </a:r>
          <a:endParaRPr lang="zh-CN" altLang="en-US" sz="900" kern="1200" dirty="0">
            <a:latin typeface="微软雅黑" pitchFamily="34" charset="-122"/>
            <a:ea typeface="微软雅黑" pitchFamily="34" charset="-122"/>
          </a:endParaRPr>
        </a:p>
      </dsp:txBody>
      <dsp:txXfrm>
        <a:off x="2340731" y="2046960"/>
        <a:ext cx="2125501" cy="1275301"/>
      </dsp:txXfrm>
    </dsp:sp>
    <dsp:sp modelId="{9CF7F800-7CC2-4187-A508-078B29D641CE}">
      <dsp:nvSpPr>
        <dsp:cNvPr id="0" name=""/>
        <dsp:cNvSpPr/>
      </dsp:nvSpPr>
      <dsp:spPr>
        <a:xfrm>
          <a:off x="4678783" y="2046960"/>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营销</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针对客户所做的宣传、促销等活动相关信息。是为获取、维护、增强企业与客户的关系而开展的，目的是推广产品或树立形象。包括广告、调查、促销等。</a:t>
          </a:r>
          <a:endParaRPr lang="zh-CN" altLang="en-US" sz="900" kern="1200" dirty="0">
            <a:latin typeface="微软雅黑" pitchFamily="34" charset="-122"/>
            <a:ea typeface="微软雅黑" pitchFamily="34" charset="-122"/>
          </a:endParaRPr>
        </a:p>
      </dsp:txBody>
      <dsp:txXfrm>
        <a:off x="4678783" y="2046960"/>
        <a:ext cx="2125501" cy="1275301"/>
      </dsp:txXfrm>
    </dsp:sp>
    <dsp:sp modelId="{42812E6D-DC10-4D4B-89F3-EB0752A7598A}">
      <dsp:nvSpPr>
        <dsp:cNvPr id="0" name=""/>
        <dsp:cNvSpPr/>
      </dsp:nvSpPr>
      <dsp:spPr>
        <a:xfrm>
          <a:off x="7016835" y="2046960"/>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协议</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协议是华为与其他参与者之间针对某种特定产品或服务而潜力的契约关系</a:t>
          </a:r>
          <a:endParaRPr lang="zh-CN" altLang="en-US" sz="900" kern="1200" dirty="0">
            <a:latin typeface="微软雅黑" pitchFamily="34" charset="-122"/>
            <a:ea typeface="微软雅黑" pitchFamily="34" charset="-122"/>
          </a:endParaRPr>
        </a:p>
      </dsp:txBody>
      <dsp:txXfrm>
        <a:off x="7016835" y="2046960"/>
        <a:ext cx="2125501" cy="1275301"/>
      </dsp:txXfrm>
    </dsp:sp>
    <dsp:sp modelId="{3C32A87D-F36A-4AC2-8E36-4BCB44BDF228}">
      <dsp:nvSpPr>
        <dsp:cNvPr id="0" name=""/>
        <dsp:cNvSpPr/>
      </dsp:nvSpPr>
      <dsp:spPr>
        <a:xfrm>
          <a:off x="2679" y="3534811"/>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销售</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华为销售交易的信息，包括内部销售、外部销售，以及销售产生的订单、支付等记录。</a:t>
          </a:r>
          <a:endParaRPr lang="zh-CN" altLang="en-US" sz="900" kern="1200" dirty="0">
            <a:latin typeface="微软雅黑" pitchFamily="34" charset="-122"/>
            <a:ea typeface="微软雅黑" pitchFamily="34" charset="-122"/>
          </a:endParaRPr>
        </a:p>
      </dsp:txBody>
      <dsp:txXfrm>
        <a:off x="2679" y="3534811"/>
        <a:ext cx="2125501" cy="1275301"/>
      </dsp:txXfrm>
    </dsp:sp>
    <dsp:sp modelId="{E45B01EB-C68A-401B-BA50-991C6219655A}">
      <dsp:nvSpPr>
        <dsp:cNvPr id="0" name=""/>
        <dsp:cNvSpPr/>
      </dsp:nvSpPr>
      <dsp:spPr>
        <a:xfrm>
          <a:off x="2340731" y="3534811"/>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库存</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记录华为因日常生产和销售活动产生的产品库存变化与跟踪。</a:t>
          </a:r>
          <a:endParaRPr lang="zh-CN" altLang="en-US" sz="900" kern="1200" dirty="0">
            <a:latin typeface="微软雅黑" pitchFamily="34" charset="-122"/>
            <a:ea typeface="微软雅黑" pitchFamily="34" charset="-122"/>
          </a:endParaRPr>
        </a:p>
      </dsp:txBody>
      <dsp:txXfrm>
        <a:off x="2340731" y="3534811"/>
        <a:ext cx="2125501" cy="1275301"/>
      </dsp:txXfrm>
    </dsp:sp>
    <dsp:sp modelId="{709788CD-2AD4-4CB9-91A2-0324204702DB}">
      <dsp:nvSpPr>
        <dsp:cNvPr id="0" name=""/>
        <dsp:cNvSpPr/>
      </dsp:nvSpPr>
      <dsp:spPr>
        <a:xfrm>
          <a:off x="4678783" y="3534811"/>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位置</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华为感兴趣或分析需要的地理位置、企业内部位置信息。这些位置可以是物理的（国家、地区），也可以是虚拟的（电子地址、</a:t>
          </a:r>
          <a:r>
            <a:rPr lang="en-US" altLang="zh-CN" sz="900" kern="1200" dirty="0" smtClean="0">
              <a:latin typeface="微软雅黑" pitchFamily="34" charset="-122"/>
              <a:ea typeface="微软雅黑" pitchFamily="34" charset="-122"/>
            </a:rPr>
            <a:t>IP</a:t>
          </a:r>
          <a:r>
            <a:rPr lang="zh-CN" altLang="en-US" sz="900" kern="1200" dirty="0" smtClean="0">
              <a:latin typeface="微软雅黑" pitchFamily="34" charset="-122"/>
              <a:ea typeface="微软雅黑" pitchFamily="34" charset="-122"/>
            </a:rPr>
            <a:t>地址）以及地址之间的关系和这些地址形成的轨迹。</a:t>
          </a:r>
          <a:endParaRPr lang="zh-CN" altLang="en-US" sz="900" kern="1200" dirty="0">
            <a:latin typeface="微软雅黑" pitchFamily="34" charset="-122"/>
            <a:ea typeface="微软雅黑" pitchFamily="34" charset="-122"/>
          </a:endParaRPr>
        </a:p>
      </dsp:txBody>
      <dsp:txXfrm>
        <a:off x="4678783" y="3534811"/>
        <a:ext cx="2125501" cy="1275301"/>
      </dsp:txXfrm>
    </dsp:sp>
    <dsp:sp modelId="{C4D99420-BDED-42D9-B26F-EF47EDD320CC}">
      <dsp:nvSpPr>
        <dsp:cNvPr id="0" name=""/>
        <dsp:cNvSpPr/>
      </dsp:nvSpPr>
      <dsp:spPr>
        <a:xfrm>
          <a:off x="7016835" y="3534811"/>
          <a:ext cx="2125501" cy="127530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lvl="0" algn="ctr" defTabSz="533400">
            <a:lnSpc>
              <a:spcPct val="90000"/>
            </a:lnSpc>
            <a:spcBef>
              <a:spcPct val="0"/>
            </a:spcBef>
            <a:spcAft>
              <a:spcPct val="35000"/>
            </a:spcAft>
          </a:pPr>
          <a:r>
            <a:rPr lang="zh-CN" altLang="en-US" sz="1200" b="1" kern="1200" dirty="0" smtClean="0">
              <a:latin typeface="微软雅黑" pitchFamily="34" charset="-122"/>
              <a:ea typeface="微软雅黑" pitchFamily="34" charset="-122"/>
            </a:rPr>
            <a:t>财务</a:t>
          </a:r>
          <a:endParaRPr lang="zh-CN" altLang="en-US" sz="1200" b="1" kern="1200" dirty="0">
            <a:latin typeface="微软雅黑" pitchFamily="34" charset="-122"/>
            <a:ea typeface="微软雅黑" pitchFamily="34" charset="-122"/>
          </a:endParaRPr>
        </a:p>
        <a:p>
          <a:pPr marL="57150" lvl="1" indent="-57150" algn="l" defTabSz="400050">
            <a:lnSpc>
              <a:spcPct val="90000"/>
            </a:lnSpc>
            <a:spcBef>
              <a:spcPct val="0"/>
            </a:spcBef>
            <a:spcAft>
              <a:spcPct val="15000"/>
            </a:spcAft>
            <a:buChar char="••"/>
          </a:pPr>
          <a:r>
            <a:rPr lang="zh-CN" altLang="en-US" sz="900" kern="1200" dirty="0" smtClean="0">
              <a:latin typeface="微软雅黑" pitchFamily="34" charset="-122"/>
              <a:ea typeface="微软雅黑" pitchFamily="34" charset="-122"/>
            </a:rPr>
            <a:t>华为内部财务管理需要的各类信息。</a:t>
          </a:r>
          <a:endParaRPr lang="zh-CN" altLang="en-US" sz="900" kern="1200" dirty="0">
            <a:latin typeface="微软雅黑" pitchFamily="34" charset="-122"/>
            <a:ea typeface="微软雅黑" pitchFamily="34" charset="-122"/>
          </a:endParaRPr>
        </a:p>
      </dsp:txBody>
      <dsp:txXfrm>
        <a:off x="7016835" y="3534811"/>
        <a:ext cx="2125501" cy="12753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DC566C-918F-4DC3-9895-073BF00B1788}" type="datetimeFigureOut">
              <a:rPr lang="zh-CN" altLang="en-US" smtClean="0"/>
              <a:pPr/>
              <a:t>2017/7/5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B5CA41-E56D-4CD8-958A-AE937B5EE3A8}" type="slidenum">
              <a:rPr lang="zh-CN" altLang="en-US" smtClean="0"/>
              <a:pPr/>
              <a:t>‹#›</a:t>
            </a:fld>
            <a:endParaRPr lang="zh-CN" altLang="en-US"/>
          </a:p>
        </p:txBody>
      </p:sp>
    </p:spTree>
    <p:extLst>
      <p:ext uri="{BB962C8B-B14F-4D97-AF65-F5344CB8AC3E}">
        <p14:creationId xmlns:p14="http://schemas.microsoft.com/office/powerpoint/2010/main" val="3894278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FF895F-1AC2-4B38-BF8C-362F469F4560}" type="datetimeFigureOut">
              <a:rPr lang="zh-CN" altLang="en-US" smtClean="0"/>
              <a:pPr/>
              <a:t>2017/7/5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E7C61-5F17-4F13-9B7F-48A8A324CC10}" type="slidenum">
              <a:rPr lang="zh-CN" altLang="en-US" smtClean="0"/>
              <a:pPr/>
              <a:t>‹#›</a:t>
            </a:fld>
            <a:endParaRPr lang="zh-CN" altLang="en-US"/>
          </a:p>
        </p:txBody>
      </p:sp>
    </p:spTree>
    <p:extLst>
      <p:ext uri="{BB962C8B-B14F-4D97-AF65-F5344CB8AC3E}">
        <p14:creationId xmlns:p14="http://schemas.microsoft.com/office/powerpoint/2010/main" val="63728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smtClean="0"/>
              <a:t>Conformed dimension</a:t>
            </a:r>
            <a:r>
              <a:rPr lang="zh-CN" altLang="en-US" dirty="0" smtClean="0"/>
              <a:t>？</a:t>
            </a:r>
            <a:endParaRPr lang="zh-CN" altLang="en-US" dirty="0"/>
          </a:p>
        </p:txBody>
      </p:sp>
      <p:sp>
        <p:nvSpPr>
          <p:cNvPr id="4" name="Footer Placeholder 3"/>
          <p:cNvSpPr>
            <a:spLocks noGrp="1"/>
          </p:cNvSpPr>
          <p:nvPr>
            <p:ph type="ftr" sz="quarter" idx="10"/>
          </p:nvPr>
        </p:nvSpPr>
        <p:spPr/>
        <p:txBody>
          <a:bodyPr/>
          <a:lstStyle/>
          <a:p>
            <a:r>
              <a:rPr lang="en-US" smtClean="0">
                <a:solidFill>
                  <a:prstClr val="black"/>
                </a:solidFill>
              </a:rPr>
              <a:t>© 2014 Teradata</a:t>
            </a:r>
            <a:endParaRPr lang="en-US">
              <a:solidFill>
                <a:prstClr val="black"/>
              </a:solidFill>
            </a:endParaRPr>
          </a:p>
        </p:txBody>
      </p:sp>
    </p:spTree>
    <p:extLst>
      <p:ext uri="{BB962C8B-B14F-4D97-AF65-F5344CB8AC3E}">
        <p14:creationId xmlns:p14="http://schemas.microsoft.com/office/powerpoint/2010/main" val="3042465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en-US"/>
          </a:p>
        </p:txBody>
      </p:sp>
      <p:sp>
        <p:nvSpPr>
          <p:cNvPr id="4" name="Footer Placeholder 3"/>
          <p:cNvSpPr>
            <a:spLocks noGrp="1"/>
          </p:cNvSpPr>
          <p:nvPr>
            <p:ph type="ftr" sz="quarter" idx="10"/>
          </p:nvPr>
        </p:nvSpPr>
        <p:spPr/>
        <p:txBody>
          <a:bodyPr/>
          <a:lstStyle/>
          <a:p>
            <a:r>
              <a:rPr lang="en-US" smtClean="0">
                <a:solidFill>
                  <a:prstClr val="black"/>
                </a:solidFill>
              </a:rPr>
              <a:t>© 2014 Teradata</a:t>
            </a:r>
            <a:endParaRPr lang="en-US">
              <a:solidFill>
                <a:prstClr val="black"/>
              </a:solidFill>
            </a:endParaRPr>
          </a:p>
        </p:txBody>
      </p:sp>
    </p:spTree>
    <p:extLst>
      <p:ext uri="{BB962C8B-B14F-4D97-AF65-F5344CB8AC3E}">
        <p14:creationId xmlns:p14="http://schemas.microsoft.com/office/powerpoint/2010/main" val="99227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a:p>
        </p:txBody>
      </p:sp>
      <p:sp>
        <p:nvSpPr>
          <p:cNvPr id="4" name="Footer Placeholder 3"/>
          <p:cNvSpPr>
            <a:spLocks noGrp="1"/>
          </p:cNvSpPr>
          <p:nvPr>
            <p:ph type="ftr" sz="quarter" idx="10"/>
          </p:nvPr>
        </p:nvSpPr>
        <p:spPr/>
        <p:txBody>
          <a:bodyPr/>
          <a:lstStyle/>
          <a:p>
            <a:r>
              <a:rPr lang="en-US" smtClean="0">
                <a:solidFill>
                  <a:prstClr val="black"/>
                </a:solidFill>
              </a:rPr>
              <a:t>© 2014 Teradata</a:t>
            </a:r>
            <a:endParaRPr lang="en-US">
              <a:solidFill>
                <a:prstClr val="black"/>
              </a:solidFill>
            </a:endParaRPr>
          </a:p>
        </p:txBody>
      </p:sp>
    </p:spTree>
    <p:extLst>
      <p:ext uri="{BB962C8B-B14F-4D97-AF65-F5344CB8AC3E}">
        <p14:creationId xmlns:p14="http://schemas.microsoft.com/office/powerpoint/2010/main" val="3333038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t>当前缺失机构、终端销售客户、合作伙伴等信息，用户信息有但有效属性少</a:t>
            </a:r>
          </a:p>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18</a:t>
            </a:fld>
            <a:endParaRPr lang="zh-CN" altLang="en-US"/>
          </a:p>
        </p:txBody>
      </p:sp>
    </p:spTree>
    <p:extLst>
      <p:ext uri="{BB962C8B-B14F-4D97-AF65-F5344CB8AC3E}">
        <p14:creationId xmlns:p14="http://schemas.microsoft.com/office/powerpoint/2010/main" val="117858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源业务数据是离散的，</a:t>
            </a:r>
            <a:endParaRPr lang="en-US" altLang="zh-CN" dirty="0" smtClean="0"/>
          </a:p>
          <a:p>
            <a:r>
              <a:rPr lang="zh-CN" altLang="en-US" dirty="0" smtClean="0"/>
              <a:t>通过参与者主题全面描述参与者各种身份</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全面描述参与者各种权益，方便全面考量华为帐号权益设置并评估华为帐号的业务覆盖</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19</a:t>
            </a:fld>
            <a:endParaRPr lang="zh-CN" altLang="en-US"/>
          </a:p>
        </p:txBody>
      </p:sp>
    </p:spTree>
    <p:extLst>
      <p:ext uri="{BB962C8B-B14F-4D97-AF65-F5344CB8AC3E}">
        <p14:creationId xmlns:p14="http://schemas.microsoft.com/office/powerpoint/2010/main" val="1008064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当前需求主要关注支付信息，未来可以根据订单更好的了解用户的消费能力和消费习惯</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20</a:t>
            </a:fld>
            <a:endParaRPr lang="zh-CN" altLang="en-US"/>
          </a:p>
        </p:txBody>
      </p:sp>
    </p:spTree>
    <p:extLst>
      <p:ext uri="{BB962C8B-B14F-4D97-AF65-F5344CB8AC3E}">
        <p14:creationId xmlns:p14="http://schemas.microsoft.com/office/powerpoint/2010/main" val="396009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t>当前缺失设备主数据信息</a:t>
            </a:r>
          </a:p>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21</a:t>
            </a:fld>
            <a:endParaRPr lang="zh-CN" altLang="en-US"/>
          </a:p>
        </p:txBody>
      </p:sp>
    </p:spTree>
    <p:extLst>
      <p:ext uri="{BB962C8B-B14F-4D97-AF65-F5344CB8AC3E}">
        <p14:creationId xmlns:p14="http://schemas.microsoft.com/office/powerpoint/2010/main" val="2546908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设备分类利于扩展</a:t>
            </a:r>
            <a:endParaRPr lang="en-US" altLang="zh-CN" dirty="0" smtClean="0"/>
          </a:p>
          <a:p>
            <a:r>
              <a:rPr lang="zh-CN" altLang="en-US" dirty="0" smtClean="0"/>
              <a:t>设备主数据增加设备唯一号，保证设备信息整合（引用原模型设计）</a:t>
            </a:r>
            <a:endParaRPr lang="en-US" altLang="zh-CN" dirty="0" smtClean="0"/>
          </a:p>
          <a:p>
            <a:r>
              <a:rPr lang="zh-CN" altLang="en-US" dirty="0" smtClean="0"/>
              <a:t>主数据必要信息和设备应用安装信息拉通数据，保证数据使用方便</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FF0000"/>
                </a:solidFill>
                <a:latin typeface="+mn-lt"/>
              </a:rPr>
              <a:t>信息整合拉通</a:t>
            </a:r>
            <a:r>
              <a:rPr lang="zh-CN" altLang="en-US" sz="1200" b="0" dirty="0" smtClean="0">
                <a:solidFill>
                  <a:schemeClr val="tx1"/>
                </a:solidFill>
                <a:latin typeface="+mn-lt"/>
              </a:rPr>
              <a:t>：使用标签指特征信息，是否可用如天际通、</a:t>
            </a:r>
            <a:r>
              <a:rPr lang="en-US" altLang="zh-CN" sz="1200" b="0" dirty="0" smtClean="0">
                <a:solidFill>
                  <a:schemeClr val="tx1"/>
                </a:solidFill>
                <a:latin typeface="+mn-lt"/>
              </a:rPr>
              <a:t>PUSH</a:t>
            </a:r>
            <a:r>
              <a:rPr lang="zh-CN" altLang="en-US" sz="1200" b="0" dirty="0" smtClean="0">
                <a:solidFill>
                  <a:schemeClr val="tx1"/>
                </a:solidFill>
                <a:latin typeface="+mn-lt"/>
              </a:rPr>
              <a:t>可达等信息；</a:t>
            </a:r>
            <a:endParaRPr lang="en-US" altLang="zh-CN" sz="1200" b="0" dirty="0" smtClean="0">
              <a:solidFill>
                <a:schemeClr val="tx1"/>
              </a:solidFill>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solidFill>
                <a:srgbClr val="FF0000"/>
              </a:solidFill>
              <a:latin typeface="+mn-lt"/>
            </a:endParaRPr>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22</a:t>
            </a:fld>
            <a:endParaRPr lang="zh-CN" altLang="en-US"/>
          </a:p>
        </p:txBody>
      </p:sp>
    </p:spTree>
    <p:extLst>
      <p:ext uri="{BB962C8B-B14F-4D97-AF65-F5344CB8AC3E}">
        <p14:creationId xmlns:p14="http://schemas.microsoft.com/office/powerpoint/2010/main" val="4140265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t>音乐、阅读信息缺失</a:t>
            </a:r>
            <a:endParaRPr lang="en-US" altLang="zh-CN" sz="12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t>当前内容管理比较离散，管理方式与概念模型不一致</a:t>
            </a:r>
            <a:endParaRPr lang="en-US" altLang="zh-CN" sz="12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t>无法实现概念模型内容，逻辑模型按现有业务情况组织</a:t>
            </a:r>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23</a:t>
            </a:fld>
            <a:endParaRPr lang="zh-CN" altLang="en-US"/>
          </a:p>
        </p:txBody>
      </p:sp>
    </p:spTree>
    <p:extLst>
      <p:ext uri="{BB962C8B-B14F-4D97-AF65-F5344CB8AC3E}">
        <p14:creationId xmlns:p14="http://schemas.microsoft.com/office/powerpoint/2010/main" val="3583959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当前需求主要关注支付信息，未来可以根据订单更好的了解用户的消费能力和消费习惯</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24</a:t>
            </a:fld>
            <a:endParaRPr lang="zh-CN" altLang="en-US"/>
          </a:p>
        </p:txBody>
      </p:sp>
    </p:spTree>
    <p:extLst>
      <p:ext uri="{BB962C8B-B14F-4D97-AF65-F5344CB8AC3E}">
        <p14:creationId xmlns:p14="http://schemas.microsoft.com/office/powerpoint/2010/main" val="2777598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当前应用所需数据范围不是很广，没有广告主数据和活动主数据</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目前已经开始继续调研，全面了解广告平台和推广平台数据和流程。</a:t>
            </a:r>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25</a:t>
            </a:fld>
            <a:endParaRPr lang="zh-CN" altLang="en-US"/>
          </a:p>
        </p:txBody>
      </p:sp>
    </p:spTree>
    <p:extLst>
      <p:ext uri="{BB962C8B-B14F-4D97-AF65-F5344CB8AC3E}">
        <p14:creationId xmlns:p14="http://schemas.microsoft.com/office/powerpoint/2010/main" val="251161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defTabSz="922338" eaLnBrk="0" hangingPunct="0">
              <a:defRPr sz="2200">
                <a:solidFill>
                  <a:schemeClr val="tx1"/>
                </a:solidFill>
                <a:latin typeface="Trebuchet MS" pitchFamily="34" charset="0"/>
              </a:defRPr>
            </a:lvl1pPr>
            <a:lvl2pPr marL="742950" indent="-285750" defTabSz="922338" eaLnBrk="0" hangingPunct="0">
              <a:defRPr sz="2200">
                <a:solidFill>
                  <a:schemeClr val="tx1"/>
                </a:solidFill>
                <a:latin typeface="Trebuchet MS" pitchFamily="34" charset="0"/>
              </a:defRPr>
            </a:lvl2pPr>
            <a:lvl3pPr marL="1143000" indent="-228600" defTabSz="922338" eaLnBrk="0" hangingPunct="0">
              <a:defRPr sz="2200">
                <a:solidFill>
                  <a:schemeClr val="tx1"/>
                </a:solidFill>
                <a:latin typeface="Trebuchet MS" pitchFamily="34" charset="0"/>
              </a:defRPr>
            </a:lvl3pPr>
            <a:lvl4pPr marL="1600200" indent="-228600" defTabSz="922338" eaLnBrk="0" hangingPunct="0">
              <a:defRPr sz="2200">
                <a:solidFill>
                  <a:schemeClr val="tx1"/>
                </a:solidFill>
                <a:latin typeface="Trebuchet MS" pitchFamily="34" charset="0"/>
              </a:defRPr>
            </a:lvl4pPr>
            <a:lvl5pPr marL="2057400" indent="-228600" defTabSz="922338" eaLnBrk="0" hangingPunct="0">
              <a:defRPr sz="2200">
                <a:solidFill>
                  <a:schemeClr val="tx1"/>
                </a:solidFill>
                <a:latin typeface="Trebuchet MS" pitchFamily="34" charset="0"/>
              </a:defRPr>
            </a:lvl5pPr>
            <a:lvl6pPr marL="2514600" indent="-228600" algn="ctr" defTabSz="922338" eaLnBrk="0" fontAlgn="base" hangingPunct="0">
              <a:spcBef>
                <a:spcPct val="0"/>
              </a:spcBef>
              <a:spcAft>
                <a:spcPct val="0"/>
              </a:spcAft>
              <a:defRPr sz="2200">
                <a:solidFill>
                  <a:schemeClr val="tx1"/>
                </a:solidFill>
                <a:latin typeface="Trebuchet MS" pitchFamily="34" charset="0"/>
              </a:defRPr>
            </a:lvl6pPr>
            <a:lvl7pPr marL="2971800" indent="-228600" algn="ctr" defTabSz="922338" eaLnBrk="0" fontAlgn="base" hangingPunct="0">
              <a:spcBef>
                <a:spcPct val="0"/>
              </a:spcBef>
              <a:spcAft>
                <a:spcPct val="0"/>
              </a:spcAft>
              <a:defRPr sz="2200">
                <a:solidFill>
                  <a:schemeClr val="tx1"/>
                </a:solidFill>
                <a:latin typeface="Trebuchet MS" pitchFamily="34" charset="0"/>
              </a:defRPr>
            </a:lvl7pPr>
            <a:lvl8pPr marL="3429000" indent="-228600" algn="ctr" defTabSz="922338" eaLnBrk="0" fontAlgn="base" hangingPunct="0">
              <a:spcBef>
                <a:spcPct val="0"/>
              </a:spcBef>
              <a:spcAft>
                <a:spcPct val="0"/>
              </a:spcAft>
              <a:defRPr sz="2200">
                <a:solidFill>
                  <a:schemeClr val="tx1"/>
                </a:solidFill>
                <a:latin typeface="Trebuchet MS" pitchFamily="34" charset="0"/>
              </a:defRPr>
            </a:lvl8pPr>
            <a:lvl9pPr marL="3886200" indent="-228600" algn="ctr" defTabSz="922338" eaLnBrk="0" fontAlgn="base" hangingPunct="0">
              <a:spcBef>
                <a:spcPct val="0"/>
              </a:spcBef>
              <a:spcAft>
                <a:spcPct val="0"/>
              </a:spcAft>
              <a:defRPr sz="2200">
                <a:solidFill>
                  <a:schemeClr val="tx1"/>
                </a:solidFill>
                <a:latin typeface="Trebuchet MS" pitchFamily="34" charset="0"/>
              </a:defRPr>
            </a:lvl9pPr>
          </a:lstStyle>
          <a:p>
            <a:pPr eaLnBrk="1" hangingPunct="1"/>
            <a:fld id="{7F782615-919D-40E7-9B57-E0F6DC73B630}" type="slidenum">
              <a:rPr lang="en-US" sz="1200" smtClean="0">
                <a:solidFill>
                  <a:prstClr val="black"/>
                </a:solidFill>
                <a:latin typeface="Times" charset="0"/>
              </a:rPr>
              <a:pPr eaLnBrk="1" hangingPunct="1"/>
              <a:t>4</a:t>
            </a:fld>
            <a:endParaRPr lang="en-US" sz="1200" smtClean="0">
              <a:solidFill>
                <a:prstClr val="black"/>
              </a:solidFill>
              <a:latin typeface="Times" charset="0"/>
            </a:endParaRPr>
          </a:p>
        </p:txBody>
      </p:sp>
      <p:sp>
        <p:nvSpPr>
          <p:cNvPr id="5123" name="Rectangle 2"/>
          <p:cNvSpPr>
            <a:spLocks noGrp="1" noRot="1" noChangeAspect="1" noChangeArrowheads="1" noTextEdit="1"/>
          </p:cNvSpPr>
          <p:nvPr>
            <p:ph type="sldImg"/>
          </p:nvPr>
        </p:nvSpPr>
        <p:spPr>
          <a:xfrm>
            <a:off x="381000" y="685800"/>
            <a:ext cx="6096000" cy="3429000"/>
          </a:xfrm>
          <a:ln/>
        </p:spPr>
      </p:sp>
      <p:sp>
        <p:nvSpPr>
          <p:cNvPr id="23556" name="Rectangle 3"/>
          <p:cNvSpPr>
            <a:spLocks noGrp="1" noChangeArrowheads="1"/>
          </p:cNvSpPr>
          <p:nvPr>
            <p:ph type="body" idx="1"/>
          </p:nvPr>
        </p:nvSpPr>
        <p:spPr>
          <a:xfrm>
            <a:off x="592140" y="4314359"/>
            <a:ext cx="5680075" cy="4881172"/>
          </a:xfrm>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000" kern="1200" dirty="0" smtClean="0">
              <a:solidFill>
                <a:schemeClr val="tx1"/>
              </a:solidFill>
              <a:effectLst/>
              <a:latin typeface="+mn-lt"/>
            </a:endParaRPr>
          </a:p>
        </p:txBody>
      </p:sp>
      <p:cxnSp>
        <p:nvCxnSpPr>
          <p:cNvPr id="3" name="Straight Connector 2"/>
          <p:cNvCxnSpPr/>
          <p:nvPr/>
        </p:nvCxnSpPr>
        <p:spPr>
          <a:xfrm>
            <a:off x="685800" y="5396852"/>
            <a:ext cx="5334000" cy="0"/>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9334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当前需求主要关注支付信息，未来可以根据订单更好的了解用户的消费能力和消费习惯</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26</a:t>
            </a:fld>
            <a:endParaRPr lang="zh-CN" altLang="en-US"/>
          </a:p>
        </p:txBody>
      </p:sp>
    </p:spTree>
    <p:extLst>
      <p:ext uri="{BB962C8B-B14F-4D97-AF65-F5344CB8AC3E}">
        <p14:creationId xmlns:p14="http://schemas.microsoft.com/office/powerpoint/2010/main" val="74215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xfrm>
            <a:off x="3884613" y="8685213"/>
            <a:ext cx="2971800" cy="458787"/>
          </a:xfrm>
          <a:prstGeom prst="rect">
            <a:avLst/>
          </a:prstGeom>
          <a:noFill/>
        </p:spPr>
        <p:txBody>
          <a:bodyPr/>
          <a:lstStyle>
            <a:lvl1pPr defTabSz="922338" eaLnBrk="0" hangingPunct="0">
              <a:defRPr sz="2200">
                <a:solidFill>
                  <a:schemeClr val="tx1"/>
                </a:solidFill>
                <a:latin typeface="Trebuchet MS" pitchFamily="34" charset="0"/>
              </a:defRPr>
            </a:lvl1pPr>
            <a:lvl2pPr marL="742950" indent="-285750" defTabSz="922338" eaLnBrk="0" hangingPunct="0">
              <a:defRPr sz="2200">
                <a:solidFill>
                  <a:schemeClr val="tx1"/>
                </a:solidFill>
                <a:latin typeface="Trebuchet MS" pitchFamily="34" charset="0"/>
              </a:defRPr>
            </a:lvl2pPr>
            <a:lvl3pPr marL="1143000" indent="-228600" defTabSz="922338" eaLnBrk="0" hangingPunct="0">
              <a:defRPr sz="2200">
                <a:solidFill>
                  <a:schemeClr val="tx1"/>
                </a:solidFill>
                <a:latin typeface="Trebuchet MS" pitchFamily="34" charset="0"/>
              </a:defRPr>
            </a:lvl3pPr>
            <a:lvl4pPr marL="1600200" indent="-228600" defTabSz="922338" eaLnBrk="0" hangingPunct="0">
              <a:defRPr sz="2200">
                <a:solidFill>
                  <a:schemeClr val="tx1"/>
                </a:solidFill>
                <a:latin typeface="Trebuchet MS" pitchFamily="34" charset="0"/>
              </a:defRPr>
            </a:lvl4pPr>
            <a:lvl5pPr marL="2057400" indent="-228600" defTabSz="922338" eaLnBrk="0" hangingPunct="0">
              <a:defRPr sz="2200">
                <a:solidFill>
                  <a:schemeClr val="tx1"/>
                </a:solidFill>
                <a:latin typeface="Trebuchet MS" pitchFamily="34" charset="0"/>
              </a:defRPr>
            </a:lvl5pPr>
            <a:lvl6pPr marL="2514600" indent="-228600" algn="ctr" defTabSz="922338" eaLnBrk="0" fontAlgn="base" hangingPunct="0">
              <a:spcBef>
                <a:spcPct val="0"/>
              </a:spcBef>
              <a:spcAft>
                <a:spcPct val="0"/>
              </a:spcAft>
              <a:defRPr sz="2200">
                <a:solidFill>
                  <a:schemeClr val="tx1"/>
                </a:solidFill>
                <a:latin typeface="Trebuchet MS" pitchFamily="34" charset="0"/>
              </a:defRPr>
            </a:lvl6pPr>
            <a:lvl7pPr marL="2971800" indent="-228600" algn="ctr" defTabSz="922338" eaLnBrk="0" fontAlgn="base" hangingPunct="0">
              <a:spcBef>
                <a:spcPct val="0"/>
              </a:spcBef>
              <a:spcAft>
                <a:spcPct val="0"/>
              </a:spcAft>
              <a:defRPr sz="2200">
                <a:solidFill>
                  <a:schemeClr val="tx1"/>
                </a:solidFill>
                <a:latin typeface="Trebuchet MS" pitchFamily="34" charset="0"/>
              </a:defRPr>
            </a:lvl7pPr>
            <a:lvl8pPr marL="3429000" indent="-228600" algn="ctr" defTabSz="922338" eaLnBrk="0" fontAlgn="base" hangingPunct="0">
              <a:spcBef>
                <a:spcPct val="0"/>
              </a:spcBef>
              <a:spcAft>
                <a:spcPct val="0"/>
              </a:spcAft>
              <a:defRPr sz="2200">
                <a:solidFill>
                  <a:schemeClr val="tx1"/>
                </a:solidFill>
                <a:latin typeface="Trebuchet MS" pitchFamily="34" charset="0"/>
              </a:defRPr>
            </a:lvl8pPr>
            <a:lvl9pPr marL="3886200" indent="-228600" algn="ctr" defTabSz="922338" eaLnBrk="0" fontAlgn="base" hangingPunct="0">
              <a:spcBef>
                <a:spcPct val="0"/>
              </a:spcBef>
              <a:spcAft>
                <a:spcPct val="0"/>
              </a:spcAft>
              <a:defRPr sz="2200">
                <a:solidFill>
                  <a:schemeClr val="tx1"/>
                </a:solidFill>
                <a:latin typeface="Trebuchet MS" pitchFamily="34" charset="0"/>
              </a:defRPr>
            </a:lvl9pPr>
          </a:lstStyle>
          <a:p>
            <a:pPr eaLnBrk="1" hangingPunct="1"/>
            <a:fld id="{7F782615-919D-40E7-9B57-E0F6DC73B630}" type="slidenum">
              <a:rPr lang="en-US" sz="1200" smtClean="0">
                <a:solidFill>
                  <a:prstClr val="black"/>
                </a:solidFill>
                <a:latin typeface="Times" charset="0"/>
              </a:rPr>
              <a:pPr eaLnBrk="1" hangingPunct="1"/>
              <a:t>5</a:t>
            </a:fld>
            <a:endParaRPr lang="en-US" sz="1200">
              <a:solidFill>
                <a:prstClr val="black"/>
              </a:solidFill>
              <a:latin typeface="Times" charset="0"/>
            </a:endParaRPr>
          </a:p>
        </p:txBody>
      </p:sp>
      <p:sp>
        <p:nvSpPr>
          <p:cNvPr id="5123" name="Rectangle 2"/>
          <p:cNvSpPr>
            <a:spLocks noGrp="1" noRot="1" noChangeAspect="1" noChangeArrowheads="1" noTextEdit="1"/>
          </p:cNvSpPr>
          <p:nvPr>
            <p:ph type="sldImg"/>
          </p:nvPr>
        </p:nvSpPr>
        <p:spPr>
          <a:xfrm>
            <a:off x="381000" y="685800"/>
            <a:ext cx="6096000" cy="3429000"/>
          </a:xfrm>
          <a:ln/>
        </p:spPr>
      </p:sp>
      <p:sp>
        <p:nvSpPr>
          <p:cNvPr id="23556" name="Rectangle 3"/>
          <p:cNvSpPr>
            <a:spLocks noGrp="1" noChangeArrowheads="1"/>
          </p:cNvSpPr>
          <p:nvPr>
            <p:ph type="body" idx="1"/>
          </p:nvPr>
        </p:nvSpPr>
        <p:spPr>
          <a:xfrm>
            <a:off x="592140" y="4314359"/>
            <a:ext cx="5680075" cy="4881172"/>
          </a:xfrm>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000" kern="1200" dirty="0">
              <a:solidFill>
                <a:schemeClr val="tx1"/>
              </a:solidFill>
              <a:effectLst/>
              <a:latin typeface="+mn-lt"/>
            </a:endParaRPr>
          </a:p>
        </p:txBody>
      </p:sp>
      <p:cxnSp>
        <p:nvCxnSpPr>
          <p:cNvPr id="3" name="Straight Connector 2"/>
          <p:cNvCxnSpPr/>
          <p:nvPr/>
        </p:nvCxnSpPr>
        <p:spPr>
          <a:xfrm>
            <a:off x="685800" y="5396852"/>
            <a:ext cx="5334000" cy="0"/>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868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DWD </a:t>
            </a:r>
            <a:r>
              <a:rPr lang="zh-CN" altLang="en-US" dirty="0" smtClean="0"/>
              <a:t>只有</a:t>
            </a:r>
            <a:r>
              <a:rPr lang="en-US" altLang="zh-CN" dirty="0" smtClean="0"/>
              <a:t>ETL</a:t>
            </a:r>
            <a:r>
              <a:rPr lang="zh-CN" altLang="en-US" dirty="0" smtClean="0"/>
              <a:t>才能进行增量数据插入和少量更新。</a:t>
            </a:r>
            <a:endParaRPr lang="zh-CN" altLang="en-US" dirty="0"/>
          </a:p>
        </p:txBody>
      </p:sp>
      <p:sp>
        <p:nvSpPr>
          <p:cNvPr id="4" name="灯片编号占位符 3"/>
          <p:cNvSpPr>
            <a:spLocks noGrp="1"/>
          </p:cNvSpPr>
          <p:nvPr>
            <p:ph type="sldNum" sz="quarter" idx="10"/>
          </p:nvPr>
        </p:nvSpPr>
        <p:spPr/>
        <p:txBody>
          <a:bodyPr/>
          <a:lstStyle/>
          <a:p>
            <a:fld id="{87895B52-634E-4DBB-9FE0-ED6A8CC2A904}" type="slidenum">
              <a:rPr lang="zh-CN" altLang="en-US" smtClean="0"/>
              <a:pPr/>
              <a:t>7</a:t>
            </a:fld>
            <a:endParaRPr lang="zh-CN" altLang="en-US"/>
          </a:p>
        </p:txBody>
      </p:sp>
    </p:spTree>
    <p:extLst>
      <p:ext uri="{BB962C8B-B14F-4D97-AF65-F5344CB8AC3E}">
        <p14:creationId xmlns:p14="http://schemas.microsoft.com/office/powerpoint/2010/main" val="27241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BI USERS</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Data Scientists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Engineers</a:t>
            </a:r>
          </a:p>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8</a:t>
            </a:fld>
            <a:endParaRPr lang="zh-CN" altLang="en-US"/>
          </a:p>
        </p:txBody>
      </p:sp>
    </p:spTree>
    <p:extLst>
      <p:ext uri="{BB962C8B-B14F-4D97-AF65-F5344CB8AC3E}">
        <p14:creationId xmlns:p14="http://schemas.microsoft.com/office/powerpoint/2010/main" val="225932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9"/>
          <p:cNvSpPr>
            <a:spLocks noGrp="1" noChangeArrowheads="1"/>
          </p:cNvSpPr>
          <p:nvPr>
            <p:ph type="sldNum" sz="quarter" idx="5"/>
          </p:nvPr>
        </p:nvSpPr>
        <p:spPr>
          <a:xfrm>
            <a:off x="3884613" y="8684926"/>
            <a:ext cx="2971800" cy="457513"/>
          </a:xfrm>
          <a:prstGeom prst="rect">
            <a:avLst/>
          </a:prstGeom>
          <a:noFill/>
        </p:spPr>
        <p:txBody>
          <a:bodyPr/>
          <a:lstStyle/>
          <a:p>
            <a:fld id="{A1CE4183-8986-4A79-BAA7-43E51ACB9AEA}" type="slidenum">
              <a:rPr lang="en-US">
                <a:solidFill>
                  <a:prstClr val="black"/>
                </a:solidFill>
              </a:rPr>
              <a:pPr/>
              <a:t>10</a:t>
            </a:fld>
            <a:endParaRPr lang="en-US" dirty="0">
              <a:solidFill>
                <a:prstClr val="black"/>
              </a:solidFill>
            </a:endParaRPr>
          </a:p>
        </p:txBody>
      </p:sp>
      <p:sp>
        <p:nvSpPr>
          <p:cNvPr id="101380" name="Rectangle 2"/>
          <p:cNvSpPr>
            <a:spLocks noGrp="1" noRot="1" noChangeAspect="1" noChangeArrowheads="1" noTextEdit="1"/>
          </p:cNvSpPr>
          <p:nvPr>
            <p:ph type="sldImg"/>
          </p:nvPr>
        </p:nvSpPr>
        <p:spPr>
          <a:xfrm>
            <a:off x="381000" y="685800"/>
            <a:ext cx="6096000" cy="3429000"/>
          </a:xfrm>
          <a:ln/>
        </p:spPr>
      </p:sp>
      <p:sp>
        <p:nvSpPr>
          <p:cNvPr id="101381" name="Rectangle 3"/>
          <p:cNvSpPr>
            <a:spLocks noGrp="1" noChangeArrowheads="1"/>
          </p:cNvSpPr>
          <p:nvPr>
            <p:ph type="body" idx="1"/>
          </p:nvPr>
        </p:nvSpPr>
        <p:spPr>
          <a:xfrm>
            <a:off x="914400" y="4122296"/>
            <a:ext cx="5029200" cy="4114488"/>
          </a:xfrm>
          <a:noFill/>
          <a:ln/>
        </p:spPr>
        <p:txBody>
          <a:bodyPr/>
          <a:lstStyle/>
          <a:p>
            <a:endParaRPr lang="en-US" sz="1000" dirty="0"/>
          </a:p>
        </p:txBody>
      </p:sp>
    </p:spTree>
    <p:extLst>
      <p:ext uri="{BB962C8B-B14F-4D97-AF65-F5344CB8AC3E}">
        <p14:creationId xmlns:p14="http://schemas.microsoft.com/office/powerpoint/2010/main" val="2113029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总共 </a:t>
            </a:r>
            <a:r>
              <a:rPr lang="en-US" altLang="zh-CN" dirty="0" smtClean="0">
                <a:effectLst/>
              </a:rPr>
              <a:t>210</a:t>
            </a:r>
            <a:r>
              <a:rPr lang="zh-CN" altLang="en-US" dirty="0" smtClean="0">
                <a:effectLst/>
              </a:rPr>
              <a:t>实体</a:t>
            </a:r>
            <a:r>
              <a:rPr lang="en-US" altLang="zh-CN" dirty="0" smtClean="0">
                <a:effectLst/>
              </a:rPr>
              <a:t> 2578</a:t>
            </a:r>
            <a:r>
              <a:rPr lang="zh-CN" altLang="en-US" dirty="0" smtClean="0">
                <a:effectLst/>
              </a:rPr>
              <a:t>属性</a:t>
            </a:r>
            <a:r>
              <a:rPr lang="en-US" altLang="zh-CN" dirty="0" smtClean="0">
                <a:effectLst/>
              </a:rPr>
              <a:t/>
            </a:r>
            <a:br>
              <a:rPr lang="en-US" altLang="zh-CN" dirty="0" smtClean="0">
                <a:effectLst/>
              </a:rPr>
            </a:br>
            <a:r>
              <a:rPr lang="zh-CN" altLang="en-US" dirty="0" smtClean="0">
                <a:effectLst/>
              </a:rPr>
              <a:t>参与者 </a:t>
            </a:r>
            <a:r>
              <a:rPr lang="en-US" altLang="zh-CN" dirty="0" smtClean="0">
                <a:effectLst/>
              </a:rPr>
              <a:t>45 443</a:t>
            </a:r>
            <a:br>
              <a:rPr lang="en-US" altLang="zh-CN" dirty="0" smtClean="0">
                <a:effectLst/>
              </a:rPr>
            </a:br>
            <a:r>
              <a:rPr lang="zh-CN" altLang="en-US" dirty="0" smtClean="0">
                <a:effectLst/>
              </a:rPr>
              <a:t>协议 </a:t>
            </a:r>
            <a:r>
              <a:rPr lang="en-US" altLang="zh-CN" dirty="0" smtClean="0">
                <a:effectLst/>
              </a:rPr>
              <a:t>3 12</a:t>
            </a:r>
            <a:br>
              <a:rPr lang="en-US" altLang="zh-CN" dirty="0" smtClean="0">
                <a:effectLst/>
              </a:rPr>
            </a:br>
            <a:r>
              <a:rPr lang="zh-CN" altLang="en-US" dirty="0" smtClean="0">
                <a:effectLst/>
              </a:rPr>
              <a:t>设备 </a:t>
            </a:r>
            <a:r>
              <a:rPr lang="en-US" altLang="zh-CN" dirty="0" smtClean="0">
                <a:effectLst/>
              </a:rPr>
              <a:t>10 86</a:t>
            </a:r>
            <a:br>
              <a:rPr lang="en-US" altLang="zh-CN" dirty="0" smtClean="0">
                <a:effectLst/>
              </a:rPr>
            </a:br>
            <a:r>
              <a:rPr lang="zh-CN" altLang="en-US" dirty="0" smtClean="0">
                <a:effectLst/>
              </a:rPr>
              <a:t>事件 </a:t>
            </a:r>
            <a:r>
              <a:rPr lang="en-US" altLang="zh-CN" dirty="0" smtClean="0">
                <a:effectLst/>
              </a:rPr>
              <a:t>61 782</a:t>
            </a:r>
            <a:br>
              <a:rPr lang="en-US" altLang="zh-CN" dirty="0" smtClean="0">
                <a:effectLst/>
              </a:rPr>
            </a:br>
            <a:r>
              <a:rPr lang="zh-CN" altLang="en-US" dirty="0" smtClean="0">
                <a:effectLst/>
              </a:rPr>
              <a:t>营销 </a:t>
            </a:r>
            <a:r>
              <a:rPr lang="en-US" altLang="zh-CN" dirty="0" smtClean="0">
                <a:effectLst/>
              </a:rPr>
              <a:t>13 426</a:t>
            </a:r>
            <a:br>
              <a:rPr lang="en-US" altLang="zh-CN" dirty="0" smtClean="0">
                <a:effectLst/>
              </a:rPr>
            </a:br>
            <a:r>
              <a:rPr lang="zh-CN" altLang="en-US" dirty="0" smtClean="0">
                <a:effectLst/>
              </a:rPr>
              <a:t>内容 </a:t>
            </a:r>
            <a:r>
              <a:rPr lang="en-US" altLang="zh-CN" smtClean="0">
                <a:effectLst/>
              </a:rPr>
              <a:t>35 311</a:t>
            </a:r>
            <a:r>
              <a:rPr lang="en-US" altLang="zh-CN" dirty="0" smtClean="0">
                <a:effectLst/>
              </a:rPr>
              <a:t/>
            </a:r>
            <a:br>
              <a:rPr lang="en-US" altLang="zh-CN" dirty="0" smtClean="0">
                <a:effectLst/>
              </a:rPr>
            </a:br>
            <a:r>
              <a:rPr lang="zh-CN" altLang="en-US" dirty="0" smtClean="0">
                <a:effectLst/>
              </a:rPr>
              <a:t>销售 </a:t>
            </a:r>
            <a:r>
              <a:rPr lang="en-US" altLang="zh-CN" dirty="0" smtClean="0">
                <a:effectLst/>
              </a:rPr>
              <a:t>12 259</a:t>
            </a:r>
            <a:br>
              <a:rPr lang="en-US" altLang="zh-CN" dirty="0" smtClean="0">
                <a:effectLst/>
              </a:rPr>
            </a:br>
            <a:r>
              <a:rPr lang="en-US" altLang="zh-CN" dirty="0" smtClean="0">
                <a:effectLst/>
              </a:rPr>
              <a:t>online 28 257</a:t>
            </a:r>
          </a:p>
          <a:p>
            <a:r>
              <a:rPr lang="zh-CN" altLang="en-US" dirty="0" smtClean="0">
                <a:effectLst/>
              </a:rPr>
              <a:t>位置</a:t>
            </a:r>
            <a:r>
              <a:rPr lang="zh-CN" altLang="en-US" baseline="0" dirty="0" smtClean="0">
                <a:effectLst/>
              </a:rPr>
              <a:t>  </a:t>
            </a:r>
            <a:r>
              <a:rPr lang="en-US" altLang="zh-CN" baseline="0" dirty="0" smtClean="0">
                <a:effectLst/>
              </a:rPr>
              <a:t>2</a:t>
            </a:r>
            <a:r>
              <a:rPr lang="en-US" altLang="zh-CN" dirty="0" smtClean="0">
                <a:effectLst/>
              </a:rPr>
              <a:t/>
            </a:r>
            <a:br>
              <a:rPr lang="en-US" altLang="zh-CN" dirty="0" smtClean="0">
                <a:effectLst/>
              </a:rPr>
            </a:br>
            <a:r>
              <a:rPr lang="zh-CN" altLang="en-US" dirty="0" smtClean="0">
                <a:effectLst/>
              </a:rPr>
              <a:t>参数 </a:t>
            </a:r>
            <a:r>
              <a:rPr lang="en-US" altLang="zh-CN" dirty="0" smtClean="0">
                <a:effectLst/>
              </a:rPr>
              <a:t>1 2</a:t>
            </a:r>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12</a:t>
            </a:fld>
            <a:endParaRPr lang="zh-CN" altLang="en-US"/>
          </a:p>
        </p:txBody>
      </p:sp>
    </p:spTree>
    <p:extLst>
      <p:ext uri="{BB962C8B-B14F-4D97-AF65-F5344CB8AC3E}">
        <p14:creationId xmlns:p14="http://schemas.microsoft.com/office/powerpoint/2010/main" val="4107748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69875" lvl="0" indent="-269875">
              <a:lnSpc>
                <a:spcPct val="150000"/>
              </a:lnSpc>
              <a:buFont typeface="Wingdings" pitchFamily="2" charset="2"/>
              <a:buChar char="Ø"/>
            </a:pPr>
            <a:r>
              <a:rPr lang="zh-CN" altLang="zh-CN" sz="1200" b="1" dirty="0" smtClean="0">
                <a:latin typeface="微软雅黑" pitchFamily="34" charset="-122"/>
                <a:ea typeface="微软雅黑" pitchFamily="34" charset="-122"/>
                <a:cs typeface="Times New Roman" pitchFamily="18" charset="0"/>
              </a:rPr>
              <a:t>基础主题模型</a:t>
            </a:r>
            <a:r>
              <a:rPr lang="zh-CN" altLang="en-US" sz="1200" b="1" dirty="0" smtClean="0">
                <a:latin typeface="微软雅黑" pitchFamily="34" charset="-122"/>
                <a:ea typeface="微软雅黑" pitchFamily="34" charset="-122"/>
                <a:cs typeface="Times New Roman" pitchFamily="18" charset="0"/>
              </a:rPr>
              <a:t>（</a:t>
            </a:r>
            <a:r>
              <a:rPr lang="en-US" altLang="zh-CN" sz="1200" b="1" dirty="0" smtClean="0">
                <a:latin typeface="微软雅黑" pitchFamily="34" charset="-122"/>
                <a:ea typeface="微软雅黑" pitchFamily="34" charset="-122"/>
                <a:cs typeface="Times New Roman" pitchFamily="18" charset="0"/>
              </a:rPr>
              <a:t>SAM</a:t>
            </a:r>
            <a:r>
              <a:rPr lang="zh-CN" altLang="en-US" sz="1200" b="1" dirty="0" smtClean="0">
                <a:latin typeface="微软雅黑" pitchFamily="34" charset="-122"/>
                <a:ea typeface="微软雅黑" pitchFamily="34" charset="-122"/>
                <a:cs typeface="Times New Roman" pitchFamily="18" charset="0"/>
              </a:rPr>
              <a:t>）</a:t>
            </a:r>
            <a:r>
              <a:rPr lang="zh-CN" altLang="en-US" sz="1200" dirty="0" smtClean="0">
                <a:latin typeface="微软雅黑" pitchFamily="34" charset="-122"/>
                <a:ea typeface="微软雅黑" pitchFamily="34" charset="-122"/>
                <a:cs typeface="Times New Roman" pitchFamily="18" charset="0"/>
              </a:rPr>
              <a:t>：主要主题域的列表，展示企业业务词汇的主干概念，表达企业最关键领域。展示给不关注技术的高层领导，也为其他模型层次提供业务信息概念；</a:t>
            </a:r>
            <a:endParaRPr lang="en-US" altLang="zh-CN" sz="1200" dirty="0" smtClean="0">
              <a:latin typeface="微软雅黑" pitchFamily="34" charset="-122"/>
              <a:ea typeface="微软雅黑" pitchFamily="34" charset="-122"/>
              <a:cs typeface="Times New Roman" pitchFamily="18" charset="0"/>
            </a:endParaRPr>
          </a:p>
          <a:p>
            <a:pPr marL="269875" indent="-269875">
              <a:lnSpc>
                <a:spcPct val="150000"/>
              </a:lnSpc>
              <a:buFont typeface="Wingdings" pitchFamily="2" charset="2"/>
              <a:buChar char="Ø"/>
            </a:pPr>
            <a:r>
              <a:rPr lang="zh-CN" altLang="en-US" sz="1200" b="1" dirty="0" smtClean="0">
                <a:latin typeface="微软雅黑" pitchFamily="34" charset="-122"/>
                <a:ea typeface="微软雅黑" pitchFamily="34" charset="-122"/>
                <a:cs typeface="Times New Roman" pitchFamily="18" charset="0"/>
              </a:rPr>
              <a:t>概念数据模型（</a:t>
            </a:r>
            <a:r>
              <a:rPr lang="en-US" altLang="zh-CN" sz="1200" b="1" dirty="0" smtClean="0">
                <a:latin typeface="微软雅黑" pitchFamily="34" charset="-122"/>
                <a:ea typeface="微软雅黑" pitchFamily="34" charset="-122"/>
                <a:cs typeface="Times New Roman" pitchFamily="18" charset="0"/>
              </a:rPr>
              <a:t>CDM</a:t>
            </a:r>
            <a:r>
              <a:rPr lang="zh-CN" altLang="en-US" sz="1200" b="1" dirty="0" smtClean="0">
                <a:latin typeface="微软雅黑" pitchFamily="34" charset="-122"/>
                <a:ea typeface="微软雅黑" pitchFamily="34" charset="-122"/>
                <a:cs typeface="Times New Roman" pitchFamily="18" charset="0"/>
              </a:rPr>
              <a:t>）：</a:t>
            </a:r>
            <a:r>
              <a:rPr lang="zh-CN" altLang="en-US" sz="1200" dirty="0" smtClean="0">
                <a:latin typeface="微软雅黑" pitchFamily="34" charset="-122"/>
                <a:ea typeface="微软雅黑" pitchFamily="34" charset="-122"/>
                <a:cs typeface="Times New Roman" pitchFamily="18" charset="0"/>
              </a:rPr>
              <a:t>定义业务实体及关系，展示企业数据环境的主要实体及关联关系，是基础主题模型的细化。概念模型为业务用户和开发人员，提供了主要业务词汇和相关业务规则的参考；</a:t>
            </a:r>
            <a:endParaRPr lang="zh-CN" altLang="en-US" sz="1200" dirty="0" smtClean="0">
              <a:latin typeface="微软雅黑" pitchFamily="34" charset="-122"/>
              <a:ea typeface="微软雅黑" pitchFamily="34" charset="-122"/>
              <a:cs typeface="宋体" pitchFamily="2" charset="-122"/>
            </a:endParaRPr>
          </a:p>
          <a:p>
            <a:pPr marL="269875" indent="-269875">
              <a:lnSpc>
                <a:spcPct val="150000"/>
              </a:lnSpc>
              <a:buFont typeface="Wingdings" pitchFamily="2" charset="2"/>
              <a:buChar char="Ø"/>
            </a:pPr>
            <a:r>
              <a:rPr lang="zh-CN" altLang="en-US" sz="1200" b="1" dirty="0" smtClean="0">
                <a:latin typeface="微软雅黑" pitchFamily="34" charset="-122"/>
                <a:ea typeface="微软雅黑" pitchFamily="34" charset="-122"/>
                <a:cs typeface="Times New Roman" pitchFamily="18" charset="0"/>
              </a:rPr>
              <a:t>逻辑数据模型 （</a:t>
            </a:r>
            <a:r>
              <a:rPr lang="en-US" altLang="zh-CN" sz="1200" b="1" dirty="0" smtClean="0">
                <a:latin typeface="微软雅黑" pitchFamily="34" charset="-122"/>
                <a:ea typeface="微软雅黑" pitchFamily="34" charset="-122"/>
                <a:cs typeface="Times New Roman" pitchFamily="18" charset="0"/>
              </a:rPr>
              <a:t>LDM</a:t>
            </a:r>
            <a:r>
              <a:rPr lang="zh-CN" altLang="en-US" sz="1200" b="1" dirty="0" smtClean="0">
                <a:latin typeface="微软雅黑" pitchFamily="34" charset="-122"/>
                <a:ea typeface="微软雅黑" pitchFamily="34" charset="-122"/>
                <a:cs typeface="Times New Roman" pitchFamily="18" charset="0"/>
              </a:rPr>
              <a:t>）</a:t>
            </a:r>
            <a:r>
              <a:rPr lang="zh-CN" altLang="en-US" sz="1200" dirty="0" smtClean="0">
                <a:latin typeface="微软雅黑" pitchFamily="34" charset="-122"/>
                <a:ea typeface="微软雅黑" pitchFamily="34" charset="-122"/>
                <a:cs typeface="Times New Roman" pitchFamily="18" charset="0"/>
              </a:rPr>
              <a:t>： 在概念数据模型之下，增加反映每个实体的关键数据属性，通过</a:t>
            </a:r>
            <a:r>
              <a:rPr lang="en-US" altLang="zh-CN" sz="1200" dirty="0" smtClean="0">
                <a:latin typeface="微软雅黑" pitchFamily="34" charset="-122"/>
                <a:ea typeface="微软雅黑" pitchFamily="34" charset="-122"/>
                <a:cs typeface="Times New Roman" pitchFamily="18" charset="0"/>
              </a:rPr>
              <a:t>LDM</a:t>
            </a:r>
            <a:r>
              <a:rPr lang="zh-CN" altLang="en-US" sz="1200" dirty="0" smtClean="0">
                <a:latin typeface="微软雅黑" pitchFamily="34" charset="-122"/>
                <a:ea typeface="微软雅黑" pitchFamily="34" charset="-122"/>
                <a:cs typeface="Times New Roman" pitchFamily="18" charset="0"/>
              </a:rPr>
              <a:t>了解企业的数据结构和业务规则，是业务与技术沟通的桥梁，是数据仓库的设计基础和规划蓝图。</a:t>
            </a:r>
          </a:p>
          <a:p>
            <a:pPr lvl="0">
              <a:lnSpc>
                <a:spcPct val="150000"/>
              </a:lnSpc>
            </a:pPr>
            <a:endParaRPr lang="en-US" altLang="zh-CN" sz="1200" dirty="0" smtClean="0">
              <a:latin typeface="微软雅黑" pitchFamily="34" charset="-122"/>
              <a:ea typeface="微软雅黑" pitchFamily="34" charset="-122"/>
              <a:cs typeface="Times New Roman" pitchFamily="18" charset="0"/>
            </a:endParaRPr>
          </a:p>
          <a:p>
            <a:pPr>
              <a:lnSpc>
                <a:spcPct val="150000"/>
              </a:lnSpc>
            </a:pPr>
            <a:endParaRPr lang="en-US" altLang="zh-CN" sz="1200" dirty="0" smtClean="0">
              <a:solidFill>
                <a:srgbClr val="0079DB"/>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15E7C61-5F17-4F13-9B7F-48A8A324CC10}" type="slidenum">
              <a:rPr lang="zh-CN" altLang="en-US" smtClean="0"/>
              <a:pPr/>
              <a:t>14</a:t>
            </a:fld>
            <a:endParaRPr lang="zh-CN" altLang="en-US"/>
          </a:p>
        </p:txBody>
      </p:sp>
    </p:spTree>
    <p:extLst>
      <p:ext uri="{BB962C8B-B14F-4D97-AF65-F5344CB8AC3E}">
        <p14:creationId xmlns:p14="http://schemas.microsoft.com/office/powerpoint/2010/main" val="318364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Footer Placeholder 3"/>
          <p:cNvSpPr>
            <a:spLocks noGrp="1"/>
          </p:cNvSpPr>
          <p:nvPr>
            <p:ph type="ftr" sz="quarter" idx="10"/>
          </p:nvPr>
        </p:nvSpPr>
        <p:spPr/>
        <p:txBody>
          <a:bodyPr/>
          <a:lstStyle/>
          <a:p>
            <a:r>
              <a:rPr lang="en-US" smtClean="0">
                <a:solidFill>
                  <a:prstClr val="black"/>
                </a:solidFill>
              </a:rPr>
              <a:t>© 2014 Teradata</a:t>
            </a:r>
            <a:endParaRPr lang="en-US">
              <a:solidFill>
                <a:prstClr val="black"/>
              </a:solidFill>
            </a:endParaRPr>
          </a:p>
        </p:txBody>
      </p:sp>
    </p:spTree>
    <p:extLst>
      <p:ext uri="{BB962C8B-B14F-4D97-AF65-F5344CB8AC3E}">
        <p14:creationId xmlns:p14="http://schemas.microsoft.com/office/powerpoint/2010/main" val="2844445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833322"/>
      </p:ext>
    </p:extLst>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529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p>
            <a:r>
              <a:rPr lang="en-US" dirty="0"/>
              <a:t>Click to edit Master title style</a:t>
            </a:r>
          </a:p>
        </p:txBody>
      </p:sp>
    </p:spTree>
    <p:extLst>
      <p:ext uri="{BB962C8B-B14F-4D97-AF65-F5344CB8AC3E}">
        <p14:creationId xmlns:p14="http://schemas.microsoft.com/office/powerpoint/2010/main" val="1540502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759" y="1216655"/>
            <a:ext cx="10975658" cy="4949290"/>
          </a:xfrm>
          <a:prstGeom prst="rect">
            <a:avLst/>
          </a:prstGeom>
        </p:spPr>
        <p:txBody>
          <a:bodyPr lIns="108878" tIns="54439" rIns="108878" bIns="54439">
            <a:noAutofit/>
          </a:bodyPr>
          <a:lstStyle>
            <a:lvl1pPr>
              <a:defRPr sz="2100">
                <a:solidFill>
                  <a:schemeClr val="tx1"/>
                </a:solidFill>
              </a:defRPr>
            </a:lvl1pPr>
            <a:lvl2pPr marL="614327" indent="-274085">
              <a:defRPr sz="1900">
                <a:solidFill>
                  <a:schemeClr val="tx1"/>
                </a:solidFill>
              </a:defRPr>
            </a:lvl2pPr>
            <a:lvl3pPr marL="884631" indent="-270304">
              <a:defRPr sz="1700">
                <a:solidFill>
                  <a:schemeClr val="tx1"/>
                </a:solidFill>
              </a:defRPr>
            </a:lvl3pPr>
            <a:lvl4pPr>
              <a:defRPr sz="2100">
                <a:solidFill>
                  <a:schemeClr val="tx1"/>
                </a:solidFill>
              </a:defRPr>
            </a:lvl4pPr>
            <a:lvl5pPr>
              <a:defRPr sz="21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09759" y="171490"/>
            <a:ext cx="10975658" cy="701893"/>
          </a:xfrm>
          <a:prstGeom prst="rect">
            <a:avLst/>
          </a:prstGeom>
        </p:spPr>
        <p:txBody>
          <a:bodyPr lIns="108878" tIns="54439" rIns="108878" bIns="54439" anchor="b" anchorCtr="0"/>
          <a:lstStyle>
            <a:lvl1pPr>
              <a:defRPr/>
            </a:lvl1pPr>
          </a:lstStyle>
          <a:p>
            <a:r>
              <a:rPr lang="en-US" dirty="0"/>
              <a:t>Click To Edit Master Title Style</a:t>
            </a:r>
          </a:p>
        </p:txBody>
      </p:sp>
    </p:spTree>
    <p:extLst>
      <p:ext uri="{BB962C8B-B14F-4D97-AF65-F5344CB8AC3E}">
        <p14:creationId xmlns:p14="http://schemas.microsoft.com/office/powerpoint/2010/main" val="3509648883"/>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2882"/>
      </p:ext>
    </p:extLst>
  </p:cSld>
  <p:clrMapOvr>
    <a:masterClrMapping/>
  </p:clrMapOvr>
  <p:transition spd="slow"/>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5"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1608793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402467" y="1216434"/>
            <a:ext cx="5182949" cy="5010808"/>
          </a:xfrm>
          <a:prstGeom prst="rect">
            <a:avLst/>
          </a:prstGeom>
        </p:spPr>
        <p:txBody>
          <a:bodyPr lIns="108878" tIns="54439" rIns="108878" bIns="54439">
            <a:noAutofit/>
          </a:bodyPr>
          <a:lstStyle>
            <a:lvl1pPr>
              <a:defRPr sz="2100">
                <a:solidFill>
                  <a:schemeClr val="tx1"/>
                </a:solidFill>
              </a:defRPr>
            </a:lvl1pPr>
            <a:lvl2pPr marL="614327" indent="-274085">
              <a:defRPr sz="1900">
                <a:solidFill>
                  <a:schemeClr val="tx1"/>
                </a:solidFill>
              </a:defRPr>
            </a:lvl2pPr>
            <a:lvl3pPr marL="884631" indent="-270304">
              <a:defRPr sz="1700">
                <a:solidFill>
                  <a:schemeClr val="tx1"/>
                </a:solidFill>
              </a:defRPr>
            </a:lvl3pPr>
            <a:lvl4pPr>
              <a:defRPr sz="2100">
                <a:solidFill>
                  <a:schemeClr val="tx1"/>
                </a:solidFill>
              </a:defRPr>
            </a:lvl4pPr>
            <a:lvl5pPr>
              <a:defRPr sz="21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402467" y="265238"/>
            <a:ext cx="5182949" cy="701893"/>
          </a:xfrm>
          <a:prstGeom prst="rect">
            <a:avLst/>
          </a:prstGeom>
        </p:spPr>
        <p:txBody>
          <a:bodyPr lIns="108878" tIns="54439" rIns="108878" bIns="54439"/>
          <a:lstStyle>
            <a:lvl1pPr>
              <a:defRPr/>
            </a:lvl1pPr>
          </a:lstStyle>
          <a:p>
            <a:r>
              <a:rPr lang="en-US" dirty="0"/>
              <a:t>Click To Edit Master </a:t>
            </a:r>
            <a:br>
              <a:rPr lang="en-US" dirty="0"/>
            </a:br>
            <a:r>
              <a:rPr lang="en-US" dirty="0"/>
              <a:t>Title Style</a:t>
            </a:r>
          </a:p>
        </p:txBody>
      </p:sp>
      <p:sp>
        <p:nvSpPr>
          <p:cNvPr id="6" name="Rectangle 5"/>
          <p:cNvSpPr/>
          <p:nvPr userDrawn="1"/>
        </p:nvSpPr>
        <p:spPr>
          <a:xfrm>
            <a:off x="132114" y="6524230"/>
            <a:ext cx="315042" cy="236275"/>
          </a:xfrm>
          <a:prstGeom prst="rect">
            <a:avLst/>
          </a:prstGeom>
          <a:solidFill>
            <a:schemeClr val="bg1"/>
          </a:solidFill>
          <a:ln w="9525">
            <a:noFill/>
            <a:miter lim="800000"/>
            <a:headEnd/>
            <a:tailEnd/>
          </a:ln>
          <a:effectLst/>
        </p:spPr>
        <p:txBody>
          <a:bodyPr wrap="square" lIns="108878" tIns="108878" rIns="108878" bIns="108878" rtlCol="0" anchor="t">
            <a:prstTxWarp prst="textNoShape">
              <a:avLst/>
            </a:prstTxWarp>
            <a:noAutofit/>
          </a:bodyPr>
          <a:lstStyle/>
          <a:p>
            <a:pPr algn="ctr"/>
            <a:endParaRPr lang="en-US" kern="0" dirty="0" err="1">
              <a:solidFill>
                <a:prstClr val="white"/>
              </a:solidFill>
            </a:endParaRPr>
          </a:p>
        </p:txBody>
      </p:sp>
      <p:sp>
        <p:nvSpPr>
          <p:cNvPr id="5" name="Picture Placeholder 4"/>
          <p:cNvSpPr>
            <a:spLocks noGrp="1"/>
          </p:cNvSpPr>
          <p:nvPr>
            <p:ph type="pic" sz="quarter" idx="13"/>
          </p:nvPr>
        </p:nvSpPr>
        <p:spPr>
          <a:xfrm>
            <a:off x="0" y="0"/>
            <a:ext cx="5792708" cy="6859588"/>
          </a:xfrm>
          <a:prstGeom prst="rect">
            <a:avLst/>
          </a:prstGeom>
        </p:spPr>
        <p:txBody>
          <a:bodyPr lIns="108878" tIns="54439" rIns="108878" bIns="54439" anchor="t">
            <a:normAutofit/>
          </a:bodyPr>
          <a:lstStyle>
            <a:lvl1pPr marL="0" indent="0" algn="ctr">
              <a:buFontTx/>
              <a:buNone/>
              <a:defRPr sz="1700"/>
            </a:lvl1pPr>
          </a:lstStyle>
          <a:p>
            <a:r>
              <a:rPr lang="zh-CN" altLang="en-US"/>
              <a:t>单击图标添加图片</a:t>
            </a:r>
            <a:endParaRPr lang="en-US" dirty="0"/>
          </a:p>
        </p:txBody>
      </p:sp>
    </p:spTree>
    <p:extLst>
      <p:ext uri="{BB962C8B-B14F-4D97-AF65-F5344CB8AC3E}">
        <p14:creationId xmlns:p14="http://schemas.microsoft.com/office/powerpoint/2010/main" val="338133525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p>
            <a:r>
              <a:rPr lang="en-US" dirty="0"/>
              <a:t>Click to edit Master title style</a:t>
            </a:r>
          </a:p>
        </p:txBody>
      </p:sp>
    </p:spTree>
    <p:extLst>
      <p:ext uri="{BB962C8B-B14F-4D97-AF65-F5344CB8AC3E}">
        <p14:creationId xmlns:p14="http://schemas.microsoft.com/office/powerpoint/2010/main" val="1540502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759" y="1216655"/>
            <a:ext cx="10975658" cy="4949290"/>
          </a:xfrm>
          <a:prstGeom prst="rect">
            <a:avLst/>
          </a:prstGeom>
        </p:spPr>
        <p:txBody>
          <a:bodyPr lIns="108878" tIns="54439" rIns="108878" bIns="54439">
            <a:noAutofit/>
          </a:bodyPr>
          <a:lstStyle>
            <a:lvl1pPr>
              <a:defRPr sz="2100">
                <a:solidFill>
                  <a:schemeClr val="tx1"/>
                </a:solidFill>
              </a:defRPr>
            </a:lvl1pPr>
            <a:lvl2pPr marL="614327" indent="-274085">
              <a:defRPr sz="1900">
                <a:solidFill>
                  <a:schemeClr val="tx1"/>
                </a:solidFill>
              </a:defRPr>
            </a:lvl2pPr>
            <a:lvl3pPr marL="884631" indent="-270304">
              <a:defRPr sz="1700">
                <a:solidFill>
                  <a:schemeClr val="tx1"/>
                </a:solidFill>
              </a:defRPr>
            </a:lvl3pPr>
            <a:lvl4pPr>
              <a:defRPr sz="2100">
                <a:solidFill>
                  <a:schemeClr val="tx1"/>
                </a:solidFill>
              </a:defRPr>
            </a:lvl4pPr>
            <a:lvl5pPr>
              <a:defRPr sz="21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09759" y="171490"/>
            <a:ext cx="10975658" cy="701893"/>
          </a:xfrm>
          <a:prstGeom prst="rect">
            <a:avLst/>
          </a:prstGeom>
        </p:spPr>
        <p:txBody>
          <a:bodyPr lIns="108878" tIns="54439" rIns="108878" bIns="54439" anchor="b" anchorCtr="0"/>
          <a:lstStyle>
            <a:lvl1pPr>
              <a:defRPr/>
            </a:lvl1pPr>
          </a:lstStyle>
          <a:p>
            <a:r>
              <a:rPr lang="en-US" dirty="0"/>
              <a:t>Click To Edit Master Title Style</a:t>
            </a:r>
          </a:p>
        </p:txBody>
      </p:sp>
      <p:sp>
        <p:nvSpPr>
          <p:cNvPr id="4" name="Footer Placeholder 3"/>
          <p:cNvSpPr>
            <a:spLocks noGrp="1"/>
          </p:cNvSpPr>
          <p:nvPr>
            <p:ph type="ftr" sz="quarter" idx="11"/>
          </p:nvPr>
        </p:nvSpPr>
        <p:spPr>
          <a:xfrm>
            <a:off x="4166685" y="6575272"/>
            <a:ext cx="3861805" cy="107747"/>
          </a:xfrm>
          <a:prstGeom prst="rect">
            <a:avLst/>
          </a:prstGeom>
        </p:spPr>
        <p:txBody>
          <a:bodyPr lIns="108878" tIns="54439" rIns="108878" bIns="54439"/>
          <a:lstStyle/>
          <a:p>
            <a:endParaRPr lang="en-US" dirty="0">
              <a:solidFill>
                <a:srgbClr val="000000"/>
              </a:solidFill>
            </a:endParaRPr>
          </a:p>
        </p:txBody>
      </p:sp>
    </p:spTree>
    <p:extLst>
      <p:ext uri="{BB962C8B-B14F-4D97-AF65-F5344CB8AC3E}">
        <p14:creationId xmlns:p14="http://schemas.microsoft.com/office/powerpoint/2010/main" val="2600862209"/>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bwMode="gray">
          <a:xfrm>
            <a:off x="609760" y="6577062"/>
            <a:ext cx="1238875" cy="107747"/>
          </a:xfrm>
          <a:prstGeom prst="rect">
            <a:avLst/>
          </a:prstGeom>
        </p:spPr>
        <p:txBody>
          <a:bodyPr lIns="108878" tIns="54439" rIns="108878" bIns="54439"/>
          <a:lstStyle/>
          <a:p>
            <a:r>
              <a:rPr lang="en-US" smtClean="0">
                <a:solidFill>
                  <a:srgbClr val="D8D8D8">
                    <a:lumMod val="75000"/>
                  </a:srgbClr>
                </a:solidFill>
              </a:rPr>
              <a:t>© 2014 Teradata</a:t>
            </a:r>
            <a:endParaRPr lang="en-US" dirty="0">
              <a:solidFill>
                <a:srgbClr val="D8D8D8">
                  <a:lumMod val="75000"/>
                </a:srgbClr>
              </a:solidFill>
            </a:endParaRPr>
          </a:p>
        </p:txBody>
      </p:sp>
      <p:sp>
        <p:nvSpPr>
          <p:cNvPr id="10" name="Text Placeholder 15"/>
          <p:cNvSpPr>
            <a:spLocks noGrp="1"/>
          </p:cNvSpPr>
          <p:nvPr>
            <p:ph type="body" sz="quarter" idx="15" hasCustomPrompt="1"/>
          </p:nvPr>
        </p:nvSpPr>
        <p:spPr bwMode="gray">
          <a:xfrm>
            <a:off x="4398471" y="6593131"/>
            <a:ext cx="3398234" cy="141614"/>
          </a:xfrm>
          <a:prstGeom prst="rect">
            <a:avLst/>
          </a:prstGeom>
        </p:spPr>
        <p:txBody>
          <a:bodyPr wrap="square" lIns="108878" tIns="54439" rIns="108878" bIns="54439">
            <a:noAutofit/>
          </a:bodyPr>
          <a:lstStyle>
            <a:lvl1pPr marL="0" indent="0" algn="ctr" defTabSz="1088776" rtl="0" eaLnBrk="1" latinLnBrk="0" hangingPunct="1">
              <a:lnSpc>
                <a:spcPct val="85000"/>
              </a:lnSpc>
              <a:spcBef>
                <a:spcPts val="0"/>
              </a:spcBef>
              <a:spcAft>
                <a:spcPts val="0"/>
              </a:spcAft>
              <a:buFontTx/>
              <a:buNone/>
              <a:defRPr lang="en-US" sz="800" b="1" kern="1200" dirty="0">
                <a:solidFill>
                  <a:schemeClr val="tx2">
                    <a:lumMod val="60000"/>
                    <a:lumOff val="40000"/>
                  </a:schemeClr>
                </a:solidFill>
                <a:latin typeface="+mn-lt"/>
                <a:ea typeface="+mn-ea"/>
                <a:cs typeface="+mn-cs"/>
              </a:defRPr>
            </a:lvl1pPr>
            <a:lvl2pPr>
              <a:buFontTx/>
              <a:buNone/>
              <a:defRPr sz="1900">
                <a:solidFill>
                  <a:schemeClr val="accent2"/>
                </a:solidFill>
              </a:defRPr>
            </a:lvl2pPr>
            <a:lvl3pPr>
              <a:buFontTx/>
              <a:buNone/>
              <a:defRPr sz="1900">
                <a:solidFill>
                  <a:schemeClr val="accent2"/>
                </a:solidFill>
              </a:defRPr>
            </a:lvl3pPr>
            <a:lvl4pPr>
              <a:buFontTx/>
              <a:buNone/>
              <a:defRPr sz="1900">
                <a:solidFill>
                  <a:schemeClr val="accent2"/>
                </a:solidFill>
              </a:defRPr>
            </a:lvl4pPr>
            <a:lvl5pPr marL="0" indent="0">
              <a:buFontTx/>
              <a:buNone/>
              <a:defRPr sz="1900">
                <a:solidFill>
                  <a:schemeClr val="accent2"/>
                </a:solidFill>
              </a:defRPr>
            </a:lvl5pPr>
          </a:lstStyle>
          <a:p>
            <a:pPr lvl="0"/>
            <a:r>
              <a:rPr lang="en-US" dirty="0" smtClean="0"/>
              <a:t>#Insert Hashtag</a:t>
            </a:r>
            <a:endParaRPr lang="en-US" dirty="0"/>
          </a:p>
        </p:txBody>
      </p:sp>
      <p:sp>
        <p:nvSpPr>
          <p:cNvPr id="11" name="Text Placeholder 15"/>
          <p:cNvSpPr>
            <a:spLocks noGrp="1"/>
          </p:cNvSpPr>
          <p:nvPr>
            <p:ph type="body" sz="quarter" idx="16" hasCustomPrompt="1"/>
          </p:nvPr>
        </p:nvSpPr>
        <p:spPr bwMode="gray">
          <a:xfrm>
            <a:off x="609759" y="938091"/>
            <a:ext cx="10975658" cy="471007"/>
          </a:xfrm>
          <a:prstGeom prst="rect">
            <a:avLst/>
          </a:prstGeom>
        </p:spPr>
        <p:txBody>
          <a:bodyPr wrap="square" lIns="108878" tIns="54439" rIns="108878" bIns="54439">
            <a:noAutofit/>
          </a:bodyPr>
          <a:lstStyle>
            <a:lvl1pPr marL="0" indent="0">
              <a:lnSpc>
                <a:spcPct val="85000"/>
              </a:lnSpc>
              <a:spcBef>
                <a:spcPts val="0"/>
              </a:spcBef>
              <a:spcAft>
                <a:spcPts val="0"/>
              </a:spcAft>
              <a:buFontTx/>
              <a:buNone/>
              <a:defRPr sz="2100" baseline="0">
                <a:solidFill>
                  <a:schemeClr val="tx1"/>
                </a:solidFill>
              </a:defRPr>
            </a:lvl1pPr>
            <a:lvl2pPr>
              <a:buFontTx/>
              <a:buNone/>
              <a:defRPr sz="1900">
                <a:solidFill>
                  <a:schemeClr val="accent2"/>
                </a:solidFill>
              </a:defRPr>
            </a:lvl2pPr>
            <a:lvl3pPr>
              <a:buFontTx/>
              <a:buNone/>
              <a:defRPr sz="1900">
                <a:solidFill>
                  <a:schemeClr val="accent2"/>
                </a:solidFill>
              </a:defRPr>
            </a:lvl3pPr>
            <a:lvl4pPr>
              <a:buFontTx/>
              <a:buNone/>
              <a:defRPr sz="1900">
                <a:solidFill>
                  <a:schemeClr val="accent2"/>
                </a:solidFill>
              </a:defRPr>
            </a:lvl4pPr>
            <a:lvl5pPr marL="0" indent="0">
              <a:buFontTx/>
              <a:buNone/>
              <a:defRPr sz="1900">
                <a:solidFill>
                  <a:schemeClr val="accent2"/>
                </a:solidFill>
              </a:defRPr>
            </a:lvl5pPr>
          </a:lstStyle>
          <a:p>
            <a:pPr lvl="0"/>
            <a:r>
              <a:rPr lang="en-US" dirty="0" smtClean="0"/>
              <a:t>Click To Edit Master Text Styles</a:t>
            </a:r>
            <a:endParaRPr lang="en-US" dirty="0"/>
          </a:p>
        </p:txBody>
      </p:sp>
      <p:sp>
        <p:nvSpPr>
          <p:cNvPr id="12" name="Title 16"/>
          <p:cNvSpPr>
            <a:spLocks noGrp="1"/>
          </p:cNvSpPr>
          <p:nvPr>
            <p:ph type="title" hasCustomPrompt="1"/>
          </p:nvPr>
        </p:nvSpPr>
        <p:spPr bwMode="gray">
          <a:xfrm>
            <a:off x="609759" y="171490"/>
            <a:ext cx="10975658" cy="701893"/>
          </a:xfrm>
          <a:prstGeom prst="rect">
            <a:avLst/>
          </a:prstGeom>
        </p:spPr>
        <p:txBody>
          <a:bodyPr lIns="108878" tIns="54439" rIns="108878" bIns="54439" anchor="b"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84849985"/>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6253063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5"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9503566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a:xfrm>
            <a:off x="609759" y="166992"/>
            <a:ext cx="10975658" cy="701893"/>
          </a:xfrm>
          <a:prstGeom prst="rect">
            <a:avLst/>
          </a:prstGeom>
        </p:spPr>
        <p:txBody>
          <a:bodyPr lIns="108878" tIns="54439" rIns="108878" bIns="54439" anchor="ctr"/>
          <a:lstStyle/>
          <a:p>
            <a:r>
              <a:rPr lang="en-US" dirty="0"/>
              <a:t>Click to edit Master title style</a:t>
            </a:r>
          </a:p>
        </p:txBody>
      </p:sp>
    </p:spTree>
    <p:extLst>
      <p:ext uri="{BB962C8B-B14F-4D97-AF65-F5344CB8AC3E}">
        <p14:creationId xmlns:p14="http://schemas.microsoft.com/office/powerpoint/2010/main" val="3152708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609759" y="231702"/>
            <a:ext cx="10975658" cy="931645"/>
          </a:xfrm>
          <a:prstGeom prst="rect">
            <a:avLst/>
          </a:prstGeom>
        </p:spPr>
        <p:txBody>
          <a:bodyPr lIns="108878" tIns="54439" rIns="108878" bIns="54439" anchor="b" anchorCtr="0"/>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609759" y="1621948"/>
            <a:ext cx="10975658" cy="4459743"/>
          </a:xfrm>
          <a:prstGeom prst="rect">
            <a:avLst/>
          </a:prstGeom>
        </p:spPr>
        <p:txBody>
          <a:bodyPr lIns="108878" tIns="54439" rIns="108878" bIns="54439">
            <a:noAutofit/>
          </a:bodyPr>
          <a:lstStyle>
            <a:lvl1pPr>
              <a:defRPr sz="2100">
                <a:solidFill>
                  <a:schemeClr val="tx1"/>
                </a:solidFill>
              </a:defRPr>
            </a:lvl1pPr>
            <a:lvl2pPr marL="614327" indent="-274085">
              <a:defRPr sz="1900">
                <a:solidFill>
                  <a:schemeClr val="tx1"/>
                </a:solidFill>
              </a:defRPr>
            </a:lvl2pPr>
            <a:lvl3pPr marL="818473" indent="-204146">
              <a:defRPr sz="1700">
                <a:solidFill>
                  <a:schemeClr val="tx1"/>
                </a:solidFill>
              </a:defRPr>
            </a:lvl3pPr>
            <a:lvl4pPr>
              <a:defRPr sz="2100">
                <a:solidFill>
                  <a:schemeClr val="tx1"/>
                </a:solidFill>
              </a:defRPr>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22"/>
          <p:cNvSpPr>
            <a:spLocks noGrp="1"/>
          </p:cNvSpPr>
          <p:nvPr>
            <p:ph type="ftr" sz="quarter" idx="11"/>
          </p:nvPr>
        </p:nvSpPr>
        <p:spPr bwMode="gray">
          <a:xfrm>
            <a:off x="609760" y="6496609"/>
            <a:ext cx="1238875" cy="107747"/>
          </a:xfrm>
          <a:prstGeom prst="rect">
            <a:avLst/>
          </a:prstGeom>
        </p:spPr>
        <p:txBody>
          <a:bodyPr lIns="108878" tIns="54439" rIns="108878" bIns="54439"/>
          <a:lstStyle>
            <a:lvl1pPr>
              <a:defRPr>
                <a:solidFill>
                  <a:schemeClr val="bg2">
                    <a:lumMod val="75000"/>
                  </a:schemeClr>
                </a:solidFill>
              </a:defRPr>
            </a:lvl1pPr>
          </a:lstStyle>
          <a:p>
            <a:r>
              <a:rPr lang="en-US" dirty="0" smtClean="0">
                <a:solidFill>
                  <a:srgbClr val="D8D8D8">
                    <a:lumMod val="75000"/>
                  </a:srgbClr>
                </a:solidFill>
              </a:rPr>
              <a:t>© 2014 Teradata</a:t>
            </a:r>
            <a:endParaRPr lang="en-US" dirty="0">
              <a:solidFill>
                <a:srgbClr val="D8D8D8">
                  <a:lumMod val="75000"/>
                </a:srgbClr>
              </a:solidFill>
            </a:endParaRPr>
          </a:p>
        </p:txBody>
      </p:sp>
      <p:sp>
        <p:nvSpPr>
          <p:cNvPr id="9" name="Text Placeholder 15"/>
          <p:cNvSpPr>
            <a:spLocks noGrp="1"/>
          </p:cNvSpPr>
          <p:nvPr>
            <p:ph type="body" sz="quarter" idx="15" hasCustomPrompt="1"/>
          </p:nvPr>
        </p:nvSpPr>
        <p:spPr bwMode="gray">
          <a:xfrm>
            <a:off x="4398471" y="6475451"/>
            <a:ext cx="3398234" cy="141614"/>
          </a:xfrm>
          <a:prstGeom prst="rect">
            <a:avLst/>
          </a:prstGeom>
        </p:spPr>
        <p:txBody>
          <a:bodyPr wrap="square" lIns="108878" tIns="54439" rIns="108878" bIns="54439">
            <a:noAutofit/>
          </a:bodyPr>
          <a:lstStyle>
            <a:lvl1pPr marL="0" indent="0" algn="ctr" defTabSz="1088776" rtl="0" eaLnBrk="1" latinLnBrk="0" hangingPunct="1">
              <a:lnSpc>
                <a:spcPct val="85000"/>
              </a:lnSpc>
              <a:spcBef>
                <a:spcPts val="0"/>
              </a:spcBef>
              <a:spcAft>
                <a:spcPts val="0"/>
              </a:spcAft>
              <a:buFontTx/>
              <a:buNone/>
              <a:defRPr lang="en-US" sz="800" b="1" kern="1200" dirty="0">
                <a:solidFill>
                  <a:schemeClr val="tx2">
                    <a:lumMod val="60000"/>
                    <a:lumOff val="40000"/>
                  </a:schemeClr>
                </a:solidFill>
                <a:latin typeface="+mn-lt"/>
                <a:ea typeface="+mn-ea"/>
                <a:cs typeface="+mn-cs"/>
              </a:defRPr>
            </a:lvl1pPr>
            <a:lvl2pPr>
              <a:buFontTx/>
              <a:buNone/>
              <a:defRPr sz="1900">
                <a:solidFill>
                  <a:schemeClr val="accent2"/>
                </a:solidFill>
              </a:defRPr>
            </a:lvl2pPr>
            <a:lvl3pPr>
              <a:buFontTx/>
              <a:buNone/>
              <a:defRPr sz="1900">
                <a:solidFill>
                  <a:schemeClr val="accent2"/>
                </a:solidFill>
              </a:defRPr>
            </a:lvl3pPr>
            <a:lvl4pPr>
              <a:buFontTx/>
              <a:buNone/>
              <a:defRPr sz="1900">
                <a:solidFill>
                  <a:schemeClr val="accent2"/>
                </a:solidFill>
              </a:defRPr>
            </a:lvl4pPr>
            <a:lvl5pPr marL="0" indent="0">
              <a:buFontTx/>
              <a:buNone/>
              <a:defRPr sz="1900">
                <a:solidFill>
                  <a:schemeClr val="accent2"/>
                </a:solidFill>
              </a:defRPr>
            </a:lvl5pPr>
          </a:lstStyle>
          <a:p>
            <a:pPr lvl="0"/>
            <a:r>
              <a:rPr lang="en-US" dirty="0" smtClean="0"/>
              <a:t>#Insert Hashtag</a:t>
            </a:r>
            <a:endParaRPr lang="en-US" dirty="0"/>
          </a:p>
        </p:txBody>
      </p:sp>
    </p:spTree>
    <p:extLst>
      <p:ext uri="{BB962C8B-B14F-4D97-AF65-F5344CB8AC3E}">
        <p14:creationId xmlns:p14="http://schemas.microsoft.com/office/powerpoint/2010/main" val="3935864401"/>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050313"/>
      </p:ext>
    </p:extLst>
  </p:cSld>
  <p:clrMapOvr>
    <a:masterClrMapping/>
  </p:clrMapOvr>
  <p:transition spd="slow"/>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5"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197550447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759" y="1216655"/>
            <a:ext cx="10975658" cy="4949290"/>
          </a:xfrm>
          <a:prstGeom prst="rect">
            <a:avLst/>
          </a:prstGeom>
        </p:spPr>
        <p:txBody>
          <a:bodyPr lIns="108878" tIns="54439" rIns="108878" bIns="54439">
            <a:noAutofit/>
          </a:bodyPr>
          <a:lstStyle>
            <a:lvl1pPr>
              <a:defRPr sz="2100">
                <a:solidFill>
                  <a:schemeClr val="tx1"/>
                </a:solidFill>
              </a:defRPr>
            </a:lvl1pPr>
            <a:lvl2pPr marL="614327" indent="-274085">
              <a:defRPr sz="1900">
                <a:solidFill>
                  <a:schemeClr val="tx1"/>
                </a:solidFill>
              </a:defRPr>
            </a:lvl2pPr>
            <a:lvl3pPr marL="884631" indent="-270304">
              <a:defRPr sz="1700">
                <a:solidFill>
                  <a:schemeClr val="tx1"/>
                </a:solidFill>
              </a:defRPr>
            </a:lvl3pPr>
            <a:lvl4pPr>
              <a:defRPr sz="2100">
                <a:solidFill>
                  <a:schemeClr val="tx1"/>
                </a:solidFill>
              </a:defRPr>
            </a:lvl4pPr>
            <a:lvl5pPr>
              <a:defRPr sz="21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09759" y="171490"/>
            <a:ext cx="10975658" cy="701893"/>
          </a:xfrm>
          <a:prstGeom prst="rect">
            <a:avLst/>
          </a:prstGeom>
        </p:spPr>
        <p:txBody>
          <a:bodyPr lIns="108878" tIns="54439" rIns="108878" bIns="54439" anchor="b" anchorCtr="0"/>
          <a:lstStyle>
            <a:lvl1pPr>
              <a:defRPr/>
            </a:lvl1pPr>
          </a:lstStyle>
          <a:p>
            <a:r>
              <a:rPr lang="en-US" dirty="0"/>
              <a:t>Click To Edit Master Title Style</a:t>
            </a:r>
          </a:p>
        </p:txBody>
      </p:sp>
      <p:sp>
        <p:nvSpPr>
          <p:cNvPr id="4" name="Footer Placeholder 3"/>
          <p:cNvSpPr>
            <a:spLocks noGrp="1"/>
          </p:cNvSpPr>
          <p:nvPr>
            <p:ph type="ftr" sz="quarter" idx="11"/>
          </p:nvPr>
        </p:nvSpPr>
        <p:spPr>
          <a:xfrm>
            <a:off x="4166685" y="6575272"/>
            <a:ext cx="3861805" cy="107747"/>
          </a:xfrm>
          <a:prstGeom prst="rect">
            <a:avLst/>
          </a:prstGeom>
        </p:spPr>
        <p:txBody>
          <a:bodyPr lIns="108878" tIns="54439" rIns="108878" bIns="54439"/>
          <a:lstStyle/>
          <a:p>
            <a:endParaRPr lang="en-US" dirty="0">
              <a:solidFill>
                <a:srgbClr val="000000"/>
              </a:solidFill>
            </a:endParaRPr>
          </a:p>
        </p:txBody>
      </p:sp>
    </p:spTree>
    <p:extLst>
      <p:ext uri="{BB962C8B-B14F-4D97-AF65-F5344CB8AC3E}">
        <p14:creationId xmlns:p14="http://schemas.microsoft.com/office/powerpoint/2010/main" val="3696286017"/>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59" y="398026"/>
            <a:ext cx="10975658" cy="516586"/>
          </a:xfrm>
          <a:prstGeom prst="rect">
            <a:avLst/>
          </a:prstGeom>
        </p:spPr>
        <p:txBody>
          <a:bodyPr lIns="108878" tIns="54439" rIns="108878" bIns="54439"/>
          <a:lstStyle/>
          <a:p>
            <a:r>
              <a:rPr lang="en-US"/>
              <a:t>Click to edit Master title style</a:t>
            </a:r>
          </a:p>
        </p:txBody>
      </p:sp>
      <p:sp>
        <p:nvSpPr>
          <p:cNvPr id="3" name="Rectangle 4"/>
          <p:cNvSpPr>
            <a:spLocks noGrp="1" noChangeArrowheads="1"/>
          </p:cNvSpPr>
          <p:nvPr>
            <p:ph type="ftr" sz="quarter" idx="10"/>
          </p:nvPr>
        </p:nvSpPr>
        <p:spPr>
          <a:xfrm>
            <a:off x="4166685" y="6670632"/>
            <a:ext cx="3861805" cy="233416"/>
          </a:xfrm>
          <a:prstGeom prst="rect">
            <a:avLst/>
          </a:prstGeom>
          <a:ln/>
        </p:spPr>
        <p:txBody>
          <a:bodyPr lIns="108842" tIns="54420" rIns="108842" bIns="54420"/>
          <a:lstStyle>
            <a:lvl1pPr>
              <a:defRPr/>
            </a:lvl1pPr>
          </a:lstStyle>
          <a:p>
            <a:pPr eaLnBrk="0" fontAlgn="base" hangingPunct="0">
              <a:spcBef>
                <a:spcPct val="0"/>
              </a:spcBef>
              <a:spcAft>
                <a:spcPct val="0"/>
              </a:spcAft>
              <a:defRPr/>
            </a:pPr>
            <a:r>
              <a:rPr lang="en-US" altLang="ko-KR" sz="2600" dirty="0" err="1">
                <a:solidFill>
                  <a:srgbClr val="3C3C3B"/>
                </a:solidFill>
              </a:rPr>
              <a:t>Teradata</a:t>
            </a:r>
            <a:r>
              <a:rPr lang="en-US" altLang="ko-KR" sz="2600" dirty="0">
                <a:solidFill>
                  <a:srgbClr val="3C3C3B"/>
                </a:solidFill>
              </a:rPr>
              <a:t> Confidential</a:t>
            </a:r>
            <a:r>
              <a:rPr lang="en-US" altLang="zh-TW" sz="2600" dirty="0">
                <a:solidFill>
                  <a:srgbClr val="3C3C3B"/>
                </a:solidFill>
              </a:rPr>
              <a:t> 2009 </a:t>
            </a:r>
            <a:endParaRPr lang="en-US" altLang="ko-KR" sz="2600" dirty="0">
              <a:solidFill>
                <a:srgbClr val="3C3C3B"/>
              </a:solidFill>
            </a:endParaRPr>
          </a:p>
        </p:txBody>
      </p:sp>
      <p:sp>
        <p:nvSpPr>
          <p:cNvPr id="4" name="Rectangle 5"/>
          <p:cNvSpPr>
            <a:spLocks noGrp="1" noChangeArrowheads="1"/>
          </p:cNvSpPr>
          <p:nvPr>
            <p:ph type="dt" sz="half" idx="11"/>
          </p:nvPr>
        </p:nvSpPr>
        <p:spPr>
          <a:xfrm>
            <a:off x="25407" y="6648405"/>
            <a:ext cx="1712830" cy="238180"/>
          </a:xfrm>
          <a:prstGeom prst="rect">
            <a:avLst/>
          </a:prstGeom>
          <a:ln/>
        </p:spPr>
        <p:txBody>
          <a:bodyPr lIns="108842" tIns="54420" rIns="108842" bIns="54420"/>
          <a:lstStyle>
            <a:lvl1pPr>
              <a:defRPr/>
            </a:lvl1pPr>
          </a:lstStyle>
          <a:p>
            <a:pPr eaLnBrk="0" fontAlgn="base" hangingPunct="0">
              <a:spcBef>
                <a:spcPct val="0"/>
              </a:spcBef>
              <a:spcAft>
                <a:spcPct val="0"/>
              </a:spcAft>
              <a:defRPr/>
            </a:pPr>
            <a:fld id="{F358C1AA-736F-46E4-97A5-4509368A2DD1}" type="slidenum">
              <a:rPr lang="ko-KR" altLang="en-US" sz="2600">
                <a:solidFill>
                  <a:srgbClr val="3C3C3B"/>
                </a:solidFill>
              </a:rPr>
              <a:pPr eaLnBrk="0" fontAlgn="base" hangingPunct="0">
                <a:spcBef>
                  <a:spcPct val="0"/>
                </a:spcBef>
                <a:spcAft>
                  <a:spcPct val="0"/>
                </a:spcAft>
                <a:defRPr/>
              </a:pPr>
              <a:t>‹#›</a:t>
            </a:fld>
            <a:r>
              <a:rPr lang="en-US" altLang="ko-KR" sz="2600" dirty="0">
                <a:solidFill>
                  <a:srgbClr val="3C3C3B"/>
                </a:solidFill>
              </a:rPr>
              <a:t>  &gt;  </a:t>
            </a:r>
            <a:fld id="{1F21011A-9363-4FBB-BBF3-257DD1DC5BF7}" type="datetimeFigureOut">
              <a:rPr lang="zh-TW" altLang="en-US" sz="2600">
                <a:solidFill>
                  <a:srgbClr val="3C3C3B"/>
                </a:solidFill>
              </a:rPr>
              <a:pPr eaLnBrk="0" fontAlgn="base" hangingPunct="0">
                <a:spcBef>
                  <a:spcPct val="0"/>
                </a:spcBef>
                <a:spcAft>
                  <a:spcPct val="0"/>
                </a:spcAft>
                <a:defRPr/>
              </a:pPr>
              <a:t>2017/7/5</a:t>
            </a:fld>
            <a:endParaRPr lang="en-US" altLang="ko-KR" sz="2600" dirty="0">
              <a:solidFill>
                <a:srgbClr val="3C3C3B"/>
              </a:solidFill>
            </a:endParaRPr>
          </a:p>
        </p:txBody>
      </p:sp>
    </p:spTree>
    <p:extLst>
      <p:ext uri="{BB962C8B-B14F-4D97-AF65-F5344CB8AC3E}">
        <p14:creationId xmlns:p14="http://schemas.microsoft.com/office/powerpoint/2010/main" val="35623582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166991"/>
            <a:ext cx="10975658" cy="701893"/>
          </a:xfrm>
          <a:prstGeom prst="rect">
            <a:avLst/>
          </a:prstGeom>
        </p:spPr>
        <p:txBody>
          <a:bodyPr lIns="108878" tIns="54439" rIns="108878" bIns="54439"/>
          <a:lstStyle/>
          <a:p>
            <a:r>
              <a:rPr lang="zh-CN" altLang="en-US" smtClean="0"/>
              <a:t>单击此处编辑母版标题样式</a:t>
            </a:r>
            <a:endParaRPr lang="en-US"/>
          </a:p>
        </p:txBody>
      </p:sp>
      <p:sp>
        <p:nvSpPr>
          <p:cNvPr id="3" name="内容占位符 2"/>
          <p:cNvSpPr>
            <a:spLocks noGrp="1"/>
          </p:cNvSpPr>
          <p:nvPr>
            <p:ph idx="1"/>
          </p:nvPr>
        </p:nvSpPr>
        <p:spPr>
          <a:xfrm>
            <a:off x="609759" y="1216654"/>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10193116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886176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64710695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08132" y="0"/>
            <a:ext cx="11382163" cy="1143265"/>
          </a:xfrm>
          <a:prstGeom prst="rect">
            <a:avLst/>
          </a:prstGeom>
        </p:spPr>
        <p:txBody>
          <a:bodyPr lIns="108878" tIns="54439" rIns="108878" bIns="54439"/>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08132" y="1371917"/>
            <a:ext cx="11382163" cy="4801712"/>
          </a:xfrm>
          <a:prstGeom prst="rect">
            <a:avLst/>
          </a:prstGeom>
        </p:spPr>
        <p:txBody>
          <a:bodyPr lIns="108878" tIns="54439" rIns="108878" bIns="54439"/>
          <a:lstStyle/>
          <a:p>
            <a:endParaRPr lang="zh-CN" altLang="en-US"/>
          </a:p>
        </p:txBody>
      </p:sp>
    </p:spTree>
    <p:extLst>
      <p:ext uri="{BB962C8B-B14F-4D97-AF65-F5344CB8AC3E}">
        <p14:creationId xmlns:p14="http://schemas.microsoft.com/office/powerpoint/2010/main" val="244507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402467" y="1216434"/>
            <a:ext cx="5182949" cy="5010808"/>
          </a:xfrm>
          <a:prstGeom prst="rect">
            <a:avLst/>
          </a:prstGeom>
        </p:spPr>
        <p:txBody>
          <a:bodyPr lIns="108878" tIns="54439" rIns="108878" bIns="54439">
            <a:noAutofit/>
          </a:bodyPr>
          <a:lstStyle>
            <a:lvl1pPr>
              <a:defRPr sz="2100">
                <a:solidFill>
                  <a:schemeClr val="tx1"/>
                </a:solidFill>
              </a:defRPr>
            </a:lvl1pPr>
            <a:lvl2pPr marL="614327" indent="-274085">
              <a:defRPr sz="1900">
                <a:solidFill>
                  <a:schemeClr val="tx1"/>
                </a:solidFill>
              </a:defRPr>
            </a:lvl2pPr>
            <a:lvl3pPr marL="884631" indent="-270304">
              <a:defRPr sz="1700">
                <a:solidFill>
                  <a:schemeClr val="tx1"/>
                </a:solidFill>
              </a:defRPr>
            </a:lvl3pPr>
            <a:lvl4pPr>
              <a:defRPr sz="2100">
                <a:solidFill>
                  <a:schemeClr val="tx1"/>
                </a:solidFill>
              </a:defRPr>
            </a:lvl4pPr>
            <a:lvl5pPr>
              <a:defRPr sz="21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402467" y="265238"/>
            <a:ext cx="5182949" cy="701893"/>
          </a:xfrm>
          <a:prstGeom prst="rect">
            <a:avLst/>
          </a:prstGeom>
        </p:spPr>
        <p:txBody>
          <a:bodyPr lIns="108878" tIns="54439" rIns="108878" bIns="54439"/>
          <a:lstStyle>
            <a:lvl1pPr>
              <a:defRPr/>
            </a:lvl1pPr>
          </a:lstStyle>
          <a:p>
            <a:r>
              <a:rPr lang="en-US" dirty="0"/>
              <a:t>Click To Edit Master </a:t>
            </a:r>
            <a:br>
              <a:rPr lang="en-US" dirty="0"/>
            </a:br>
            <a:r>
              <a:rPr lang="en-US" dirty="0"/>
              <a:t>Title Style</a:t>
            </a:r>
          </a:p>
        </p:txBody>
      </p:sp>
      <p:sp>
        <p:nvSpPr>
          <p:cNvPr id="6" name="Rectangle 5"/>
          <p:cNvSpPr/>
          <p:nvPr userDrawn="1"/>
        </p:nvSpPr>
        <p:spPr>
          <a:xfrm>
            <a:off x="132114" y="6524230"/>
            <a:ext cx="315042" cy="236275"/>
          </a:xfrm>
          <a:prstGeom prst="rect">
            <a:avLst/>
          </a:prstGeom>
          <a:solidFill>
            <a:schemeClr val="bg1"/>
          </a:solidFill>
          <a:ln w="9525">
            <a:noFill/>
            <a:miter lim="800000"/>
            <a:headEnd/>
            <a:tailEnd/>
          </a:ln>
          <a:effectLst/>
        </p:spPr>
        <p:txBody>
          <a:bodyPr wrap="square" lIns="108878" tIns="108878" rIns="108878" bIns="108878" rtlCol="0" anchor="t">
            <a:prstTxWarp prst="textNoShape">
              <a:avLst/>
            </a:prstTxWarp>
            <a:noAutofit/>
          </a:bodyPr>
          <a:lstStyle/>
          <a:p>
            <a:pPr algn="ctr"/>
            <a:endParaRPr lang="en-US" kern="0" dirty="0" err="1">
              <a:solidFill>
                <a:prstClr val="white"/>
              </a:solidFill>
            </a:endParaRPr>
          </a:p>
        </p:txBody>
      </p:sp>
      <p:sp>
        <p:nvSpPr>
          <p:cNvPr id="5" name="Picture Placeholder 4"/>
          <p:cNvSpPr>
            <a:spLocks noGrp="1"/>
          </p:cNvSpPr>
          <p:nvPr>
            <p:ph type="pic" sz="quarter" idx="13"/>
          </p:nvPr>
        </p:nvSpPr>
        <p:spPr>
          <a:xfrm>
            <a:off x="0" y="0"/>
            <a:ext cx="5792708" cy="6859588"/>
          </a:xfrm>
          <a:prstGeom prst="rect">
            <a:avLst/>
          </a:prstGeom>
        </p:spPr>
        <p:txBody>
          <a:bodyPr lIns="108878" tIns="54439" rIns="108878" bIns="54439" anchor="t">
            <a:normAutofit/>
          </a:bodyPr>
          <a:lstStyle>
            <a:lvl1pPr marL="0" indent="0" algn="ctr">
              <a:buFontTx/>
              <a:buNone/>
              <a:defRPr sz="1700"/>
            </a:lvl1pPr>
          </a:lstStyle>
          <a:p>
            <a:r>
              <a:rPr lang="zh-CN" altLang="en-US"/>
              <a:t>单击图标添加图片</a:t>
            </a:r>
            <a:endParaRPr lang="en-US" dirty="0"/>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609759" y="398026"/>
            <a:ext cx="10975658" cy="887173"/>
          </a:xfrm>
          <a:prstGeom prst="rect">
            <a:avLst/>
          </a:prstGeom>
        </p:spPr>
        <p:txBody>
          <a:bodyPr lIns="108878" tIns="54439" rIns="108878" bIns="54439" anchor="t"/>
          <a:lstStyle>
            <a:lvl1pPr>
              <a:spcAft>
                <a:spcPts val="0"/>
              </a:spcAft>
              <a:defRPr b="1">
                <a:latin typeface="微软雅黑" pitchFamily="34" charset="-122"/>
                <a:ea typeface="微软雅黑" pitchFamily="34" charset="-122"/>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609759" y="1481677"/>
            <a:ext cx="10975658" cy="4661783"/>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06480571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68034968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0689015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7545358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chartAndTx">
  <p:cSld name="标题，图表与文本">
    <p:spTree>
      <p:nvGrpSpPr>
        <p:cNvPr id="1" name=""/>
        <p:cNvGrpSpPr/>
        <p:nvPr/>
      </p:nvGrpSpPr>
      <p:grpSpPr>
        <a:xfrm>
          <a:off x="0" y="0"/>
          <a:ext cx="0" cy="0"/>
          <a:chOff x="0" y="0"/>
          <a:chExt cx="0" cy="0"/>
        </a:xfrm>
      </p:grpSpPr>
      <p:sp>
        <p:nvSpPr>
          <p:cNvPr id="2" name="标题 1"/>
          <p:cNvSpPr>
            <a:spLocks noGrp="1"/>
          </p:cNvSpPr>
          <p:nvPr>
            <p:ph type="title"/>
          </p:nvPr>
        </p:nvSpPr>
        <p:spPr>
          <a:xfrm>
            <a:off x="508132" y="0"/>
            <a:ext cx="11382163" cy="1143265"/>
          </a:xfrm>
          <a:prstGeom prst="rect">
            <a:avLst/>
          </a:prstGeom>
        </p:spPr>
        <p:txBody>
          <a:bodyPr lIns="108878" tIns="54439" rIns="108878" bIns="54439"/>
          <a:lstStyle/>
          <a:p>
            <a:r>
              <a:rPr lang="zh-CN" altLang="en-US" smtClean="0"/>
              <a:t>单击此处编辑母版标题样式</a:t>
            </a:r>
            <a:endParaRPr lang="zh-CN" altLang="en-US"/>
          </a:p>
        </p:txBody>
      </p:sp>
      <p:sp>
        <p:nvSpPr>
          <p:cNvPr id="3" name="图表占位符 2"/>
          <p:cNvSpPr>
            <a:spLocks noGrp="1"/>
          </p:cNvSpPr>
          <p:nvPr>
            <p:ph type="chart" sz="half" idx="1"/>
          </p:nvPr>
        </p:nvSpPr>
        <p:spPr>
          <a:xfrm>
            <a:off x="508132" y="1371917"/>
            <a:ext cx="5589455" cy="4801712"/>
          </a:xfrm>
          <a:prstGeom prst="rect">
            <a:avLst/>
          </a:prstGeom>
        </p:spPr>
        <p:txBody>
          <a:bodyPr lIns="108878" tIns="54439" rIns="108878" bIns="54439"/>
          <a:lstStyle/>
          <a:p>
            <a:endParaRPr lang="zh-CN" altLang="en-US"/>
          </a:p>
        </p:txBody>
      </p:sp>
      <p:sp>
        <p:nvSpPr>
          <p:cNvPr id="4" name="文本占位符 3"/>
          <p:cNvSpPr>
            <a:spLocks noGrp="1"/>
          </p:cNvSpPr>
          <p:nvPr>
            <p:ph type="body" sz="half" idx="2"/>
          </p:nvPr>
        </p:nvSpPr>
        <p:spPr>
          <a:xfrm>
            <a:off x="6300841" y="1371917"/>
            <a:ext cx="5589455" cy="4801712"/>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04370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04829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71804428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08751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9867"/>
      </p:ext>
    </p:extLst>
  </p:cSld>
  <p:clrMapOvr>
    <a:masterClrMapping/>
  </p:clrMapOvr>
  <p:transition spd="slow"/>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6"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41592341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759" y="1216655"/>
            <a:ext cx="10975658" cy="4949290"/>
          </a:xfrm>
          <a:prstGeom prst="rect">
            <a:avLst/>
          </a:prstGeom>
        </p:spPr>
        <p:txBody>
          <a:bodyPr lIns="108878" tIns="54439" rIns="108878" bIns="54439">
            <a:noAutofit/>
          </a:bodyPr>
          <a:lstStyle>
            <a:lvl1pPr>
              <a:defRPr sz="2100">
                <a:solidFill>
                  <a:schemeClr val="tx1"/>
                </a:solidFill>
              </a:defRPr>
            </a:lvl1pPr>
            <a:lvl2pPr marL="614327" indent="-274085">
              <a:defRPr sz="1900">
                <a:solidFill>
                  <a:schemeClr val="tx1"/>
                </a:solidFill>
              </a:defRPr>
            </a:lvl2pPr>
            <a:lvl3pPr marL="884631" indent="-270304">
              <a:defRPr sz="1700">
                <a:solidFill>
                  <a:schemeClr val="tx1"/>
                </a:solidFill>
              </a:defRPr>
            </a:lvl3pPr>
            <a:lvl4pPr>
              <a:defRPr sz="2100">
                <a:solidFill>
                  <a:schemeClr val="tx1"/>
                </a:solidFill>
              </a:defRPr>
            </a:lvl4pPr>
            <a:lvl5pPr>
              <a:defRPr sz="21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09759" y="171490"/>
            <a:ext cx="10975658" cy="701893"/>
          </a:xfrm>
          <a:prstGeom prst="rect">
            <a:avLst/>
          </a:prstGeom>
        </p:spPr>
        <p:txBody>
          <a:bodyPr lIns="108878" tIns="54439" rIns="108878" bIns="54439" anchor="b" anchorCtr="0"/>
          <a:lstStyle>
            <a:lvl1pPr>
              <a:defRPr/>
            </a:lvl1pPr>
          </a:lstStyle>
          <a:p>
            <a:r>
              <a:rPr lang="en-US" dirty="0"/>
              <a:t>Click To Edit Master Title Style</a:t>
            </a:r>
          </a:p>
        </p:txBody>
      </p:sp>
      <p:sp>
        <p:nvSpPr>
          <p:cNvPr id="4" name="Footer Placeholder 3"/>
          <p:cNvSpPr>
            <a:spLocks noGrp="1"/>
          </p:cNvSpPr>
          <p:nvPr>
            <p:ph type="ftr" sz="quarter" idx="11"/>
          </p:nvPr>
        </p:nvSpPr>
        <p:spPr>
          <a:xfrm>
            <a:off x="4166685" y="6575272"/>
            <a:ext cx="3861805" cy="107747"/>
          </a:xfrm>
          <a:prstGeom prst="rect">
            <a:avLst/>
          </a:prstGeom>
        </p:spPr>
        <p:txBody>
          <a:bodyPr lIns="108878" tIns="54439" rIns="108878" bIns="54439"/>
          <a:lstStyle/>
          <a:p>
            <a:endParaRPr lang="en-US" dirty="0"/>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402467" y="1216434"/>
            <a:ext cx="5182949" cy="5010808"/>
          </a:xfrm>
          <a:prstGeom prst="rect">
            <a:avLst/>
          </a:prstGeom>
        </p:spPr>
        <p:txBody>
          <a:bodyPr lIns="108878" tIns="54439" rIns="108878" bIns="54439">
            <a:noAutofit/>
          </a:bodyPr>
          <a:lstStyle>
            <a:lvl1pPr>
              <a:defRPr sz="2099">
                <a:solidFill>
                  <a:schemeClr val="tx1"/>
                </a:solidFill>
              </a:defRPr>
            </a:lvl1pPr>
            <a:lvl2pPr marL="614266" indent="-274058">
              <a:defRPr sz="1899">
                <a:solidFill>
                  <a:schemeClr val="tx1"/>
                </a:solidFill>
              </a:defRPr>
            </a:lvl2pPr>
            <a:lvl3pPr marL="884543" indent="-270277">
              <a:defRPr sz="1699">
                <a:solidFill>
                  <a:schemeClr val="tx1"/>
                </a:solidFill>
              </a:defRPr>
            </a:lvl3pPr>
            <a:lvl4pPr>
              <a:defRPr sz="2099">
                <a:solidFill>
                  <a:schemeClr val="tx1"/>
                </a:solidFill>
              </a:defRPr>
            </a:lvl4pPr>
            <a:lvl5pPr>
              <a:defRPr sz="2099"/>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402467" y="265239"/>
            <a:ext cx="5182949" cy="701893"/>
          </a:xfrm>
          <a:prstGeom prst="rect">
            <a:avLst/>
          </a:prstGeom>
        </p:spPr>
        <p:txBody>
          <a:bodyPr lIns="108878" tIns="54439" rIns="108878" bIns="54439"/>
          <a:lstStyle>
            <a:lvl1pPr>
              <a:defRPr/>
            </a:lvl1pPr>
          </a:lstStyle>
          <a:p>
            <a:r>
              <a:rPr lang="en-US" dirty="0"/>
              <a:t>Click To Edit Master </a:t>
            </a:r>
            <a:br>
              <a:rPr lang="en-US" dirty="0"/>
            </a:br>
            <a:r>
              <a:rPr lang="en-US" dirty="0"/>
              <a:t>Title Style</a:t>
            </a:r>
          </a:p>
        </p:txBody>
      </p:sp>
      <p:sp>
        <p:nvSpPr>
          <p:cNvPr id="6" name="Rectangle 5"/>
          <p:cNvSpPr/>
          <p:nvPr userDrawn="1"/>
        </p:nvSpPr>
        <p:spPr>
          <a:xfrm>
            <a:off x="132114" y="6524230"/>
            <a:ext cx="315042" cy="236275"/>
          </a:xfrm>
          <a:prstGeom prst="rect">
            <a:avLst/>
          </a:prstGeom>
          <a:solidFill>
            <a:schemeClr val="bg1"/>
          </a:solidFill>
          <a:ln w="9525">
            <a:noFill/>
            <a:miter lim="800000"/>
            <a:headEnd/>
            <a:tailEnd/>
          </a:ln>
          <a:effectLst/>
        </p:spPr>
        <p:txBody>
          <a:bodyPr wrap="square" lIns="108875" tIns="108875" rIns="108875" bIns="108875" rtlCol="0" anchor="t">
            <a:prstTxWarp prst="textNoShape">
              <a:avLst/>
            </a:prstTxWarp>
            <a:noAutofit/>
          </a:bodyPr>
          <a:lstStyle/>
          <a:p>
            <a:pPr algn="ctr" defTabSz="1219322"/>
            <a:endParaRPr lang="en-US" sz="2399" kern="0" dirty="0" err="1">
              <a:solidFill>
                <a:prstClr val="white"/>
              </a:solidFill>
            </a:endParaRPr>
          </a:p>
        </p:txBody>
      </p:sp>
      <p:sp>
        <p:nvSpPr>
          <p:cNvPr id="5" name="Picture Placeholder 4"/>
          <p:cNvSpPr>
            <a:spLocks noGrp="1"/>
          </p:cNvSpPr>
          <p:nvPr>
            <p:ph type="pic" sz="quarter" idx="13"/>
          </p:nvPr>
        </p:nvSpPr>
        <p:spPr>
          <a:xfrm>
            <a:off x="0" y="0"/>
            <a:ext cx="5792708" cy="6859588"/>
          </a:xfrm>
          <a:prstGeom prst="rect">
            <a:avLst/>
          </a:prstGeom>
        </p:spPr>
        <p:txBody>
          <a:bodyPr lIns="108878" tIns="54439" rIns="108878" bIns="54439" anchor="t">
            <a:normAutofit/>
          </a:bodyPr>
          <a:lstStyle>
            <a:lvl1pPr marL="0" indent="0" algn="ctr">
              <a:buFontTx/>
              <a:buNone/>
              <a:defRPr sz="1699"/>
            </a:lvl1pPr>
          </a:lstStyle>
          <a:p>
            <a:r>
              <a:rPr lang="zh-CN" altLang="en-US"/>
              <a:t>单击图标添加图片</a:t>
            </a:r>
            <a:endParaRPr lang="en-US" dirty="0"/>
          </a:p>
        </p:txBody>
      </p:sp>
    </p:spTree>
    <p:extLst>
      <p:ext uri="{BB962C8B-B14F-4D97-AF65-F5344CB8AC3E}">
        <p14:creationId xmlns:p14="http://schemas.microsoft.com/office/powerpoint/2010/main" val="228294039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759" y="1216655"/>
            <a:ext cx="10975658" cy="4949290"/>
          </a:xfrm>
          <a:prstGeom prst="rect">
            <a:avLst/>
          </a:prstGeom>
        </p:spPr>
        <p:txBody>
          <a:bodyPr lIns="108878" tIns="54439" rIns="108878" bIns="54439">
            <a:noAutofit/>
          </a:bodyPr>
          <a:lstStyle>
            <a:lvl1pPr>
              <a:defRPr sz="2099">
                <a:solidFill>
                  <a:schemeClr val="tx1"/>
                </a:solidFill>
              </a:defRPr>
            </a:lvl1pPr>
            <a:lvl2pPr marL="614266" indent="-274058">
              <a:defRPr sz="1899">
                <a:solidFill>
                  <a:schemeClr val="tx1"/>
                </a:solidFill>
              </a:defRPr>
            </a:lvl2pPr>
            <a:lvl3pPr marL="884543" indent="-270277">
              <a:defRPr sz="1699">
                <a:solidFill>
                  <a:schemeClr val="tx1"/>
                </a:solidFill>
              </a:defRPr>
            </a:lvl3pPr>
            <a:lvl4pPr>
              <a:defRPr sz="2099">
                <a:solidFill>
                  <a:schemeClr val="tx1"/>
                </a:solidFill>
              </a:defRPr>
            </a:lvl4pPr>
            <a:lvl5pPr>
              <a:defRPr sz="2099"/>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09759" y="171491"/>
            <a:ext cx="10975658" cy="701893"/>
          </a:xfrm>
          <a:prstGeom prst="rect">
            <a:avLst/>
          </a:prstGeom>
        </p:spPr>
        <p:txBody>
          <a:bodyPr lIns="108878" tIns="54439" rIns="108878" bIns="54439" anchor="b" anchorCtr="0"/>
          <a:lstStyle>
            <a:lvl1pPr>
              <a:defRPr/>
            </a:lvl1pPr>
          </a:lstStyle>
          <a:p>
            <a:r>
              <a:rPr lang="en-US" dirty="0"/>
              <a:t>Click To Edit Master Title Style</a:t>
            </a:r>
          </a:p>
        </p:txBody>
      </p:sp>
    </p:spTree>
    <p:extLst>
      <p:ext uri="{BB962C8B-B14F-4D97-AF65-F5344CB8AC3E}">
        <p14:creationId xmlns:p14="http://schemas.microsoft.com/office/powerpoint/2010/main" val="2498958201"/>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759" y="1216655"/>
            <a:ext cx="10975658" cy="4949290"/>
          </a:xfrm>
          <a:prstGeom prst="rect">
            <a:avLst/>
          </a:prstGeom>
        </p:spPr>
        <p:txBody>
          <a:bodyPr lIns="108878" tIns="54439" rIns="108878" bIns="54439">
            <a:noAutofit/>
          </a:bodyPr>
          <a:lstStyle>
            <a:lvl1pPr>
              <a:defRPr sz="2099">
                <a:solidFill>
                  <a:schemeClr val="tx1"/>
                </a:solidFill>
              </a:defRPr>
            </a:lvl1pPr>
            <a:lvl2pPr marL="614266" indent="-274058">
              <a:defRPr sz="1899">
                <a:solidFill>
                  <a:schemeClr val="tx1"/>
                </a:solidFill>
              </a:defRPr>
            </a:lvl2pPr>
            <a:lvl3pPr marL="884543" indent="-270277">
              <a:defRPr sz="1699">
                <a:solidFill>
                  <a:schemeClr val="tx1"/>
                </a:solidFill>
              </a:defRPr>
            </a:lvl3pPr>
            <a:lvl4pPr>
              <a:defRPr sz="2099">
                <a:solidFill>
                  <a:schemeClr val="tx1"/>
                </a:solidFill>
              </a:defRPr>
            </a:lvl4pPr>
            <a:lvl5pPr>
              <a:defRPr sz="2099"/>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09759" y="171491"/>
            <a:ext cx="10975658" cy="701893"/>
          </a:xfrm>
          <a:prstGeom prst="rect">
            <a:avLst/>
          </a:prstGeom>
        </p:spPr>
        <p:txBody>
          <a:bodyPr lIns="108878" tIns="54439" rIns="108878" bIns="54439" anchor="b" anchorCtr="0"/>
          <a:lstStyle>
            <a:lvl1pPr>
              <a:defRPr/>
            </a:lvl1pPr>
          </a:lstStyle>
          <a:p>
            <a:r>
              <a:rPr lang="en-US" dirty="0"/>
              <a:t>Click To Edit Master Title Style</a:t>
            </a:r>
          </a:p>
        </p:txBody>
      </p:sp>
      <p:sp>
        <p:nvSpPr>
          <p:cNvPr id="4" name="Footer Placeholder 3"/>
          <p:cNvSpPr>
            <a:spLocks noGrp="1"/>
          </p:cNvSpPr>
          <p:nvPr>
            <p:ph type="ftr" sz="quarter" idx="11"/>
          </p:nvPr>
        </p:nvSpPr>
        <p:spPr>
          <a:xfrm>
            <a:off x="4166685" y="6575272"/>
            <a:ext cx="3861805" cy="107747"/>
          </a:xfrm>
          <a:prstGeom prst="rect">
            <a:avLst/>
          </a:prstGeom>
        </p:spPr>
        <p:txBody>
          <a:bodyPr lIns="108878" tIns="54439" rIns="108878" bIns="54439"/>
          <a:lstStyle/>
          <a:p>
            <a:pPr defTabSz="1219322"/>
            <a:endParaRPr lang="en-US" sz="2399" dirty="0">
              <a:solidFill>
                <a:srgbClr val="000000"/>
              </a:solidFill>
            </a:endParaRPr>
          </a:p>
        </p:txBody>
      </p:sp>
    </p:spTree>
    <p:extLst>
      <p:ext uri="{BB962C8B-B14F-4D97-AF65-F5344CB8AC3E}">
        <p14:creationId xmlns:p14="http://schemas.microsoft.com/office/powerpoint/2010/main" val="471448887"/>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5"/>
            <a:ext cx="10975658" cy="4956977"/>
          </a:xfrm>
          <a:prstGeom prst="rect">
            <a:avLst/>
          </a:prstGeom>
        </p:spPr>
        <p:txBody>
          <a:bodyPr lIns="108878" tIns="54439" rIns="108878" bIns="54439"/>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609759" y="166992"/>
            <a:ext cx="10975658" cy="701893"/>
          </a:xfrm>
          <a:prstGeom prst="rect">
            <a:avLst/>
          </a:prstGeom>
        </p:spPr>
        <p:txBody>
          <a:bodyPr lIns="108878" tIns="54439" rIns="108878" bIns="54439"/>
          <a:lstStyle/>
          <a:p>
            <a:r>
              <a:rPr lang="en-US" dirty="0"/>
              <a:t>Click to edit Master title style</a:t>
            </a:r>
          </a:p>
        </p:txBody>
      </p:sp>
    </p:spTree>
    <p:extLst>
      <p:ext uri="{BB962C8B-B14F-4D97-AF65-F5344CB8AC3E}">
        <p14:creationId xmlns:p14="http://schemas.microsoft.com/office/powerpoint/2010/main" val="6423043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203253" y="6630935"/>
            <a:ext cx="2540661" cy="228653"/>
          </a:xfrm>
          <a:prstGeom prst="rect">
            <a:avLst/>
          </a:prstGeom>
          <a:ln/>
        </p:spPr>
        <p:txBody>
          <a:bodyPr lIns="108878" tIns="54439" rIns="108878" bIns="54439"/>
          <a:lstStyle>
            <a:lvl1pPr>
              <a:defRPr/>
            </a:lvl1pPr>
          </a:lstStyle>
          <a:p>
            <a:pPr defTabSz="1219322" eaLnBrk="0" fontAlgn="base" hangingPunct="0">
              <a:spcBef>
                <a:spcPct val="0"/>
              </a:spcBef>
              <a:spcAft>
                <a:spcPct val="0"/>
              </a:spcAft>
              <a:defRPr/>
            </a:pPr>
            <a:endParaRPr lang="en-US" altLang="zh-CN" sz="2600" dirty="0">
              <a:solidFill>
                <a:srgbClr val="3C3C3B"/>
              </a:solidFill>
            </a:endParaRPr>
          </a:p>
        </p:txBody>
      </p:sp>
      <p:sp>
        <p:nvSpPr>
          <p:cNvPr id="3" name="Rectangle 12"/>
          <p:cNvSpPr>
            <a:spLocks noGrp="1" noChangeArrowheads="1"/>
          </p:cNvSpPr>
          <p:nvPr>
            <p:ph type="ftr" sz="quarter" idx="11"/>
          </p:nvPr>
        </p:nvSpPr>
        <p:spPr>
          <a:xfrm>
            <a:off x="4166685" y="6630935"/>
            <a:ext cx="3861805" cy="228653"/>
          </a:xfrm>
          <a:prstGeom prst="rect">
            <a:avLst/>
          </a:prstGeom>
          <a:ln/>
        </p:spPr>
        <p:txBody>
          <a:bodyPr lIns="108878" tIns="54439" rIns="108878" bIns="54439"/>
          <a:lstStyle>
            <a:lvl1pPr>
              <a:defRPr/>
            </a:lvl1pPr>
          </a:lstStyle>
          <a:p>
            <a:pPr defTabSz="1219322" eaLnBrk="0" fontAlgn="base" hangingPunct="0">
              <a:spcBef>
                <a:spcPct val="0"/>
              </a:spcBef>
              <a:spcAft>
                <a:spcPct val="0"/>
              </a:spcAft>
              <a:defRPr/>
            </a:pPr>
            <a:endParaRPr lang="en-US" altLang="zh-CN" sz="2600" dirty="0">
              <a:solidFill>
                <a:srgbClr val="3C3C3B"/>
              </a:solidFill>
            </a:endParaRPr>
          </a:p>
        </p:txBody>
      </p:sp>
      <p:sp>
        <p:nvSpPr>
          <p:cNvPr id="4" name="Rectangle 13"/>
          <p:cNvSpPr>
            <a:spLocks noGrp="1" noChangeArrowheads="1"/>
          </p:cNvSpPr>
          <p:nvPr>
            <p:ph type="sldNum" sz="quarter" idx="12"/>
          </p:nvPr>
        </p:nvSpPr>
        <p:spPr>
          <a:xfrm>
            <a:off x="9756140" y="6630935"/>
            <a:ext cx="2540661" cy="228653"/>
          </a:xfrm>
          <a:prstGeom prst="rect">
            <a:avLst/>
          </a:prstGeom>
          <a:ln/>
        </p:spPr>
        <p:txBody>
          <a:bodyPr lIns="108878" tIns="54439" rIns="108878" bIns="54439"/>
          <a:lstStyle>
            <a:lvl1pPr>
              <a:defRPr/>
            </a:lvl1pPr>
          </a:lstStyle>
          <a:p>
            <a:pPr defTabSz="1219322" eaLnBrk="0" fontAlgn="base" hangingPunct="0">
              <a:spcBef>
                <a:spcPct val="0"/>
              </a:spcBef>
              <a:spcAft>
                <a:spcPct val="0"/>
              </a:spcAft>
              <a:defRPr/>
            </a:pPr>
            <a:fld id="{DA8378A8-D776-4230-B0A1-E27EE11BFE3C}" type="slidenum">
              <a:rPr lang="zh-CN" altLang="en-US" sz="2600" smtClean="0">
                <a:solidFill>
                  <a:srgbClr val="3C3C3B"/>
                </a:solidFill>
              </a:rPr>
              <a:pPr defTabSz="1219322" eaLnBrk="0" fontAlgn="base" hangingPunct="0">
                <a:spcBef>
                  <a:spcPct val="0"/>
                </a:spcBef>
                <a:spcAft>
                  <a:spcPct val="0"/>
                </a:spcAft>
                <a:defRPr/>
              </a:pPr>
              <a:t>‹#›</a:t>
            </a:fld>
            <a:endParaRPr lang="en-US" altLang="zh-CN" sz="2600" dirty="0">
              <a:solidFill>
                <a:srgbClr val="3C3C3B"/>
              </a:solidFill>
            </a:endParaRPr>
          </a:p>
        </p:txBody>
      </p:sp>
    </p:spTree>
    <p:extLst>
      <p:ext uri="{BB962C8B-B14F-4D97-AF65-F5344CB8AC3E}">
        <p14:creationId xmlns:p14="http://schemas.microsoft.com/office/powerpoint/2010/main" val="197243770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397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143265"/>
            <a:ext cx="10975658" cy="5000196"/>
          </a:xfrm>
          <a:prstGeom prst="rect">
            <a:avLst/>
          </a:prstGeom>
        </p:spPr>
        <p:txBody>
          <a:bodyPr lIns="121944" tIns="60972" rIns="121944" bIns="6097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a:xfrm>
            <a:off x="609759" y="166993"/>
            <a:ext cx="10975658" cy="701893"/>
          </a:xfrm>
          <a:prstGeom prst="rect">
            <a:avLst/>
          </a:prstGeom>
        </p:spPr>
        <p:txBody>
          <a:bodyPr lIns="121944" tIns="60972" rIns="121944" bIns="60972"/>
          <a:lstStyle/>
          <a:p>
            <a:r>
              <a:rPr lang="en-US" smtClean="0"/>
              <a:t>Click to edit Master title style</a:t>
            </a:r>
            <a:endParaRPr lang="en-US" dirty="0"/>
          </a:p>
        </p:txBody>
      </p:sp>
    </p:spTree>
    <p:extLst>
      <p:ext uri="{BB962C8B-B14F-4D97-AF65-F5344CB8AC3E}">
        <p14:creationId xmlns:p14="http://schemas.microsoft.com/office/powerpoint/2010/main" val="33594288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288367"/>
      </p:ext>
    </p:extLst>
  </p:cSld>
  <p:clrMapOvr>
    <a:masterClrMapping/>
  </p:clrMapOvr>
  <p:transition spd="slow"/>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176" y="240513"/>
            <a:ext cx="10910738" cy="10802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189572844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09759" y="1216655"/>
            <a:ext cx="10975658" cy="4949290"/>
          </a:xfrm>
          <a:prstGeom prst="rect">
            <a:avLst/>
          </a:prstGeom>
        </p:spPr>
        <p:txBody>
          <a:bodyPr lIns="108878" tIns="54439" rIns="108878" bIns="54439">
            <a:noAutofit/>
          </a:bodyPr>
          <a:lstStyle>
            <a:lvl1pPr>
              <a:defRPr sz="2099">
                <a:solidFill>
                  <a:schemeClr val="tx1"/>
                </a:solidFill>
              </a:defRPr>
            </a:lvl1pPr>
            <a:lvl2pPr marL="614266" indent="-274058">
              <a:defRPr sz="1899">
                <a:solidFill>
                  <a:schemeClr val="tx1"/>
                </a:solidFill>
              </a:defRPr>
            </a:lvl2pPr>
            <a:lvl3pPr marL="884543" indent="-270277">
              <a:defRPr sz="1699">
                <a:solidFill>
                  <a:schemeClr val="tx1"/>
                </a:solidFill>
              </a:defRPr>
            </a:lvl3pPr>
            <a:lvl4pPr>
              <a:defRPr sz="2099">
                <a:solidFill>
                  <a:schemeClr val="tx1"/>
                </a:solidFill>
              </a:defRPr>
            </a:lvl4pPr>
            <a:lvl5pPr>
              <a:defRPr sz="2099"/>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7" name="Title 16"/>
          <p:cNvSpPr>
            <a:spLocks noGrp="1"/>
          </p:cNvSpPr>
          <p:nvPr>
            <p:ph type="title" hasCustomPrompt="1"/>
          </p:nvPr>
        </p:nvSpPr>
        <p:spPr bwMode="gray">
          <a:xfrm>
            <a:off x="609759" y="171491"/>
            <a:ext cx="10975658" cy="701893"/>
          </a:xfrm>
          <a:prstGeom prst="rect">
            <a:avLst/>
          </a:prstGeom>
        </p:spPr>
        <p:txBody>
          <a:bodyPr lIns="108878" tIns="54439" rIns="108878" bIns="54439" anchor="b" anchorCtr="0"/>
          <a:lstStyle>
            <a:lvl1pPr>
              <a:defRPr/>
            </a:lvl1pPr>
          </a:lstStyle>
          <a:p>
            <a:r>
              <a:rPr lang="en-US" dirty="0"/>
              <a:t>Click To Edit Master Title Style</a:t>
            </a:r>
          </a:p>
        </p:txBody>
      </p:sp>
      <p:sp>
        <p:nvSpPr>
          <p:cNvPr id="4" name="Footer Placeholder 3"/>
          <p:cNvSpPr>
            <a:spLocks noGrp="1"/>
          </p:cNvSpPr>
          <p:nvPr>
            <p:ph type="ftr" sz="quarter" idx="11"/>
          </p:nvPr>
        </p:nvSpPr>
        <p:spPr>
          <a:xfrm>
            <a:off x="4166685" y="6575272"/>
            <a:ext cx="3861805" cy="107747"/>
          </a:xfrm>
          <a:prstGeom prst="rect">
            <a:avLst/>
          </a:prstGeom>
        </p:spPr>
        <p:txBody>
          <a:bodyPr lIns="108878" tIns="54439" rIns="108878" bIns="54439"/>
          <a:lstStyle/>
          <a:p>
            <a:pPr defTabSz="1219322"/>
            <a:endParaRPr lang="en-US" sz="2399" dirty="0">
              <a:solidFill>
                <a:srgbClr val="000000"/>
              </a:solidFill>
            </a:endParaRPr>
          </a:p>
        </p:txBody>
      </p:sp>
    </p:spTree>
    <p:extLst>
      <p:ext uri="{BB962C8B-B14F-4D97-AF65-F5344CB8AC3E}">
        <p14:creationId xmlns:p14="http://schemas.microsoft.com/office/powerpoint/2010/main" val="146384866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4"/>
            <a:ext cx="10975658" cy="4956977"/>
          </a:xfrm>
          <a:prstGeom prst="rect">
            <a:avLst/>
          </a:prstGeom>
        </p:spPr>
        <p:txBody>
          <a:bodyPr lIns="108878" tIns="54439" rIns="108878" bIns="54439"/>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609759" y="166991"/>
            <a:ext cx="10975658" cy="701893"/>
          </a:xfrm>
          <a:prstGeom prst="rect">
            <a:avLst/>
          </a:prstGeom>
        </p:spPr>
        <p:txBody>
          <a:bodyPr lIns="108878" tIns="54439" rIns="108878" bIns="54439"/>
          <a:lstStyle/>
          <a:p>
            <a:r>
              <a:rPr lang="en-US" dirty="0"/>
              <a:t>Click to edit Master title style</a:t>
            </a:r>
          </a:p>
        </p:txBody>
      </p:sp>
    </p:spTree>
    <p:extLst>
      <p:ext uri="{BB962C8B-B14F-4D97-AF65-F5344CB8AC3E}">
        <p14:creationId xmlns:p14="http://schemas.microsoft.com/office/powerpoint/2010/main" val="1565245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59" y="398026"/>
            <a:ext cx="10975658" cy="516586"/>
          </a:xfrm>
          <a:prstGeom prst="rect">
            <a:avLst/>
          </a:prstGeom>
        </p:spPr>
        <p:txBody>
          <a:bodyPr lIns="108878" tIns="54439" rIns="108878" bIns="54439"/>
          <a:lstStyle/>
          <a:p>
            <a:r>
              <a:rPr lang="en-US"/>
              <a:t>Click to edit Master title style</a:t>
            </a:r>
          </a:p>
        </p:txBody>
      </p:sp>
      <p:sp>
        <p:nvSpPr>
          <p:cNvPr id="3" name="Rectangle 4"/>
          <p:cNvSpPr>
            <a:spLocks noGrp="1" noChangeArrowheads="1"/>
          </p:cNvSpPr>
          <p:nvPr>
            <p:ph type="ftr" sz="quarter" idx="10"/>
          </p:nvPr>
        </p:nvSpPr>
        <p:spPr>
          <a:xfrm>
            <a:off x="4166685" y="6670632"/>
            <a:ext cx="3861805" cy="233416"/>
          </a:xfrm>
          <a:prstGeom prst="rect">
            <a:avLst/>
          </a:prstGeom>
          <a:ln/>
        </p:spPr>
        <p:txBody>
          <a:bodyPr lIns="108842" tIns="54420" rIns="108842" bIns="54420"/>
          <a:lstStyle>
            <a:lvl1pPr>
              <a:defRPr/>
            </a:lvl1pPr>
          </a:lstStyle>
          <a:p>
            <a:pPr defTabSz="1219322" eaLnBrk="0" fontAlgn="base" hangingPunct="0">
              <a:spcBef>
                <a:spcPct val="0"/>
              </a:spcBef>
              <a:spcAft>
                <a:spcPct val="0"/>
              </a:spcAft>
              <a:defRPr/>
            </a:pPr>
            <a:r>
              <a:rPr lang="en-US" altLang="ko-KR" sz="2600" smtClean="0">
                <a:solidFill>
                  <a:srgbClr val="3C3C3B"/>
                </a:solidFill>
              </a:rPr>
              <a:t>Teradata Confidential</a:t>
            </a:r>
            <a:r>
              <a:rPr lang="en-US" altLang="zh-TW" sz="2600" smtClean="0">
                <a:solidFill>
                  <a:srgbClr val="3C3C3B"/>
                </a:solidFill>
              </a:rPr>
              <a:t> 2009 </a:t>
            </a:r>
            <a:endParaRPr lang="en-US" altLang="ko-KR" sz="2600" dirty="0">
              <a:solidFill>
                <a:srgbClr val="3C3C3B"/>
              </a:solidFill>
            </a:endParaRPr>
          </a:p>
        </p:txBody>
      </p:sp>
      <p:sp>
        <p:nvSpPr>
          <p:cNvPr id="4" name="Rectangle 5"/>
          <p:cNvSpPr>
            <a:spLocks noGrp="1" noChangeArrowheads="1"/>
          </p:cNvSpPr>
          <p:nvPr>
            <p:ph type="dt" sz="half" idx="11"/>
          </p:nvPr>
        </p:nvSpPr>
        <p:spPr>
          <a:xfrm>
            <a:off x="25407" y="6648406"/>
            <a:ext cx="1712830" cy="238180"/>
          </a:xfrm>
          <a:prstGeom prst="rect">
            <a:avLst/>
          </a:prstGeom>
          <a:ln/>
        </p:spPr>
        <p:txBody>
          <a:bodyPr lIns="108842" tIns="54420" rIns="108842" bIns="54420"/>
          <a:lstStyle>
            <a:lvl1pPr>
              <a:defRPr/>
            </a:lvl1pPr>
          </a:lstStyle>
          <a:p>
            <a:pPr defTabSz="1219322" eaLnBrk="0" fontAlgn="base" hangingPunct="0">
              <a:spcBef>
                <a:spcPct val="0"/>
              </a:spcBef>
              <a:spcAft>
                <a:spcPct val="0"/>
              </a:spcAft>
              <a:defRPr/>
            </a:pPr>
            <a:fld id="{F358C1AA-736F-46E4-97A5-4509368A2DD1}" type="slidenum">
              <a:rPr lang="ko-KR" altLang="en-US" sz="2600" smtClean="0">
                <a:solidFill>
                  <a:srgbClr val="3C3C3B"/>
                </a:solidFill>
              </a:rPr>
              <a:pPr defTabSz="1219322" eaLnBrk="0" fontAlgn="base" hangingPunct="0">
                <a:spcBef>
                  <a:spcPct val="0"/>
                </a:spcBef>
                <a:spcAft>
                  <a:spcPct val="0"/>
                </a:spcAft>
                <a:defRPr/>
              </a:pPr>
              <a:t>‹#›</a:t>
            </a:fld>
            <a:r>
              <a:rPr lang="en-US" altLang="ko-KR" sz="2600" smtClean="0">
                <a:solidFill>
                  <a:srgbClr val="3C3C3B"/>
                </a:solidFill>
              </a:rPr>
              <a:t>  &gt;  </a:t>
            </a:r>
            <a:fld id="{1F21011A-9363-4FBB-BBF3-257DD1DC5BF7}" type="datetimeFigureOut">
              <a:rPr lang="zh-TW" altLang="en-US" sz="2600" smtClean="0">
                <a:solidFill>
                  <a:srgbClr val="3C3C3B"/>
                </a:solidFill>
              </a:rPr>
              <a:pPr defTabSz="1219322" eaLnBrk="0" fontAlgn="base" hangingPunct="0">
                <a:spcBef>
                  <a:spcPct val="0"/>
                </a:spcBef>
                <a:spcAft>
                  <a:spcPct val="0"/>
                </a:spcAft>
                <a:defRPr/>
              </a:pPr>
              <a:t>2017/7/5</a:t>
            </a:fld>
            <a:endParaRPr lang="en-US" altLang="ko-KR" sz="2600" dirty="0">
              <a:solidFill>
                <a:srgbClr val="3C3C3B"/>
              </a:solidFill>
            </a:endParaRPr>
          </a:p>
        </p:txBody>
      </p:sp>
    </p:spTree>
    <p:extLst>
      <p:ext uri="{BB962C8B-B14F-4D97-AF65-F5344CB8AC3E}">
        <p14:creationId xmlns:p14="http://schemas.microsoft.com/office/powerpoint/2010/main" val="308660695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166992"/>
            <a:ext cx="10975658" cy="701893"/>
          </a:xfrm>
          <a:prstGeom prst="rect">
            <a:avLst/>
          </a:prstGeom>
        </p:spPr>
        <p:txBody>
          <a:bodyPr lIns="108878" tIns="54439" rIns="108878" bIns="54439"/>
          <a:lstStyle/>
          <a:p>
            <a:r>
              <a:rPr lang="zh-CN" altLang="en-US" smtClean="0"/>
              <a:t>单击此处编辑母版标题样式</a:t>
            </a:r>
            <a:endParaRPr lang="en-US"/>
          </a:p>
        </p:txBody>
      </p:sp>
      <p:sp>
        <p:nvSpPr>
          <p:cNvPr id="3" name="内容占位符 2"/>
          <p:cNvSpPr>
            <a:spLocks noGrp="1"/>
          </p:cNvSpPr>
          <p:nvPr>
            <p:ph idx="1"/>
          </p:nvPr>
        </p:nvSpPr>
        <p:spPr>
          <a:xfrm>
            <a:off x="609759" y="1216655"/>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36642711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5"/>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2"/>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83363971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5"/>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2"/>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77429078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08132" y="1"/>
            <a:ext cx="11382163" cy="1143265"/>
          </a:xfrm>
          <a:prstGeom prst="rect">
            <a:avLst/>
          </a:prstGeom>
        </p:spPr>
        <p:txBody>
          <a:bodyPr lIns="108878" tIns="54439" rIns="108878" bIns="54439"/>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08132" y="1371917"/>
            <a:ext cx="11382163" cy="4801712"/>
          </a:xfrm>
          <a:prstGeom prst="rect">
            <a:avLst/>
          </a:prstGeom>
        </p:spPr>
        <p:txBody>
          <a:bodyPr lIns="108878" tIns="54439" rIns="108878" bIns="54439"/>
          <a:lstStyle/>
          <a:p>
            <a:endParaRPr lang="zh-CN" altLang="en-US"/>
          </a:p>
        </p:txBody>
      </p:sp>
    </p:spTree>
    <p:extLst>
      <p:ext uri="{BB962C8B-B14F-4D97-AF65-F5344CB8AC3E}">
        <p14:creationId xmlns:p14="http://schemas.microsoft.com/office/powerpoint/2010/main" val="27867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a:xfrm>
            <a:off x="609759" y="398026"/>
            <a:ext cx="10975658" cy="887173"/>
          </a:xfrm>
          <a:prstGeom prst="rect">
            <a:avLst/>
          </a:prstGeom>
        </p:spPr>
        <p:txBody>
          <a:bodyPr lIns="108878" tIns="54439" rIns="108878" bIns="54439" anchor="t"/>
          <a:lstStyle>
            <a:lvl1pPr>
              <a:spcAft>
                <a:spcPts val="0"/>
              </a:spcAft>
              <a:defRPr b="1">
                <a:latin typeface="微软雅黑" pitchFamily="34" charset="-122"/>
                <a:ea typeface="微软雅黑" pitchFamily="34" charset="-122"/>
              </a:defRPr>
            </a:lvl1pPr>
          </a:lstStyle>
          <a:p>
            <a:r>
              <a:rPr lang="zh-CN" altLang="en-US" smtClean="0"/>
              <a:t>单击此处编辑母版标题样式</a:t>
            </a:r>
            <a:endParaRPr lang="en-US" dirty="0"/>
          </a:p>
        </p:txBody>
      </p:sp>
      <p:sp>
        <p:nvSpPr>
          <p:cNvPr id="4" name="Content Placeholder 3"/>
          <p:cNvSpPr>
            <a:spLocks noGrp="1"/>
          </p:cNvSpPr>
          <p:nvPr>
            <p:ph sz="quarter" idx="10"/>
          </p:nvPr>
        </p:nvSpPr>
        <p:spPr>
          <a:xfrm>
            <a:off x="609759" y="1481677"/>
            <a:ext cx="10975658" cy="4661783"/>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996950204"/>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5"/>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2"/>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59876017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5"/>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2"/>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53065901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5"/>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2"/>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40975767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chartAndTx">
  <p:cSld name="标题，图表与文本">
    <p:spTree>
      <p:nvGrpSpPr>
        <p:cNvPr id="1" name=""/>
        <p:cNvGrpSpPr/>
        <p:nvPr/>
      </p:nvGrpSpPr>
      <p:grpSpPr>
        <a:xfrm>
          <a:off x="0" y="0"/>
          <a:ext cx="0" cy="0"/>
          <a:chOff x="0" y="0"/>
          <a:chExt cx="0" cy="0"/>
        </a:xfrm>
      </p:grpSpPr>
      <p:sp>
        <p:nvSpPr>
          <p:cNvPr id="2" name="标题 1"/>
          <p:cNvSpPr>
            <a:spLocks noGrp="1"/>
          </p:cNvSpPr>
          <p:nvPr>
            <p:ph type="title"/>
          </p:nvPr>
        </p:nvSpPr>
        <p:spPr>
          <a:xfrm>
            <a:off x="508132" y="1"/>
            <a:ext cx="11382163" cy="1143265"/>
          </a:xfrm>
          <a:prstGeom prst="rect">
            <a:avLst/>
          </a:prstGeom>
        </p:spPr>
        <p:txBody>
          <a:bodyPr lIns="108878" tIns="54439" rIns="108878" bIns="54439"/>
          <a:lstStyle/>
          <a:p>
            <a:r>
              <a:rPr lang="zh-CN" altLang="en-US" smtClean="0"/>
              <a:t>单击此处编辑母版标题样式</a:t>
            </a:r>
            <a:endParaRPr lang="zh-CN" altLang="en-US"/>
          </a:p>
        </p:txBody>
      </p:sp>
      <p:sp>
        <p:nvSpPr>
          <p:cNvPr id="3" name="图表占位符 2"/>
          <p:cNvSpPr>
            <a:spLocks noGrp="1"/>
          </p:cNvSpPr>
          <p:nvPr>
            <p:ph type="chart" sz="half" idx="1"/>
          </p:nvPr>
        </p:nvSpPr>
        <p:spPr>
          <a:xfrm>
            <a:off x="508132" y="1371917"/>
            <a:ext cx="5589455" cy="4801712"/>
          </a:xfrm>
          <a:prstGeom prst="rect">
            <a:avLst/>
          </a:prstGeom>
        </p:spPr>
        <p:txBody>
          <a:bodyPr lIns="108878" tIns="54439" rIns="108878" bIns="54439"/>
          <a:lstStyle/>
          <a:p>
            <a:endParaRPr lang="zh-CN" altLang="en-US"/>
          </a:p>
        </p:txBody>
      </p:sp>
      <p:sp>
        <p:nvSpPr>
          <p:cNvPr id="4" name="文本占位符 3"/>
          <p:cNvSpPr>
            <a:spLocks noGrp="1"/>
          </p:cNvSpPr>
          <p:nvPr>
            <p:ph type="body" sz="half" idx="2"/>
          </p:nvPr>
        </p:nvSpPr>
        <p:spPr>
          <a:xfrm>
            <a:off x="6300842" y="1371917"/>
            <a:ext cx="5589455" cy="4801712"/>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95690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2926" y="2118811"/>
            <a:ext cx="5453273" cy="1970167"/>
          </a:xfrm>
          <a:prstGeom prst="rect">
            <a:avLst/>
          </a:prstGeom>
        </p:spPr>
        <p:txBody>
          <a:bodyPr/>
          <a:lstStyle>
            <a:lvl1pPr>
              <a:defRPr sz="4000" b="0">
                <a:solidFill>
                  <a:schemeClr val="tx2"/>
                </a:solidFill>
                <a:latin typeface="FrutigerNext LT Light" pitchFamily="34" charset="0"/>
              </a:defRPr>
            </a:lvl1pPr>
          </a:lstStyle>
          <a:p>
            <a:r>
              <a:rPr lang="en-US" altLang="zh-CN" dirty="0" smtClean="0"/>
              <a:t>HEADLINE TEXT TO BE </a:t>
            </a:r>
            <a:br>
              <a:rPr lang="en-US" altLang="zh-CN" dirty="0" smtClean="0"/>
            </a:br>
            <a:r>
              <a:rPr lang="en-US" altLang="zh-CN" dirty="0" smtClean="0"/>
              <a:t>PLACED HERE HEADLINE </a:t>
            </a:r>
            <a:br>
              <a:rPr lang="en-US" altLang="zh-CN" dirty="0" smtClean="0"/>
            </a:br>
            <a:r>
              <a:rPr lang="en-US" altLang="zh-CN" dirty="0" smtClean="0"/>
              <a:t>TEXT TO BE PLACED</a:t>
            </a:r>
            <a:endParaRPr lang="zh-CN" altLang="en-US" dirty="0"/>
          </a:p>
        </p:txBody>
      </p:sp>
    </p:spTree>
    <p:extLst>
      <p:ext uri="{BB962C8B-B14F-4D97-AF65-F5344CB8AC3E}">
        <p14:creationId xmlns:p14="http://schemas.microsoft.com/office/powerpoint/2010/main" val="1707312421"/>
      </p:ext>
    </p:extLst>
  </p:cSld>
  <p:clrMapOvr>
    <a:masterClrMapping/>
  </p:clrMapOvr>
  <p:transition advClick="0" advTm="8000">
    <p:fade thruBlk="1"/>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50993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759" y="1216655"/>
            <a:ext cx="10975658" cy="4956977"/>
          </a:xfrm>
          <a:prstGeom prst="rect">
            <a:avLst/>
          </a:prstGeom>
        </p:spPr>
        <p:txBody>
          <a:bodyPr lIns="108878" tIns="54439" rIns="108878" bIns="5443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itle 8"/>
          <p:cNvSpPr>
            <a:spLocks noGrp="1"/>
          </p:cNvSpPr>
          <p:nvPr>
            <p:ph type="title"/>
          </p:nvPr>
        </p:nvSpPr>
        <p:spPr>
          <a:xfrm>
            <a:off x="609759" y="166992"/>
            <a:ext cx="10975658" cy="701893"/>
          </a:xfrm>
          <a:prstGeom prst="rect">
            <a:avLst/>
          </a:prstGeom>
        </p:spPr>
        <p:txBody>
          <a:bodyPr lIns="108878" tIns="54439" rIns="108878" bIns="54439"/>
          <a:lstStyle>
            <a:lvl1pPr>
              <a:defRPr b="1">
                <a:latin typeface="微软雅黑" pitchFamily="34" charset="-122"/>
                <a:ea typeface="微软雅黑" pitchFamily="34"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51661524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9389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179123"/>
      </p:ext>
    </p:extLst>
  </p:cSld>
  <p:clrMapOvr>
    <a:masterClrMapping/>
  </p:clrMapOvr>
  <p:transition spd="slow"/>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91"/>
            <a:ext cx="10457621" cy="759844"/>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13246798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1" y="274701"/>
            <a:ext cx="10975975" cy="11432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81051" y="1600571"/>
            <a:ext cx="10975975" cy="452701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008295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jpe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microsoft.com/office/2007/relationships/hdphoto" Target="../media/hdphoto1.wdp"/><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png"/><Relationship Id="rId5" Type="http://schemas.openxmlformats.org/officeDocument/2006/relationships/slideLayout" Target="../slideLayouts/slideLayout17.xml"/><Relationship Id="rId10" Type="http://schemas.openxmlformats.org/officeDocument/2006/relationships/theme" Target="../theme/theme4.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5.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2.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microsoft.com/office/2007/relationships/hdphoto" Target="../media/hdphoto1.wdp"/><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2.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microsoft.com/office/2007/relationships/hdphoto" Target="../media/hdphoto1.wdp"/><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png"/><Relationship Id="rId5" Type="http://schemas.openxmlformats.org/officeDocument/2006/relationships/slideLayout" Target="../slideLayouts/slideLayout42.xml"/><Relationship Id="rId10" Type="http://schemas.openxmlformats.org/officeDocument/2006/relationships/theme" Target="../theme/theme6.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heme" Target="../theme/theme7.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2.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microsoft.com/office/2007/relationships/hdphoto" Target="../media/hdphoto1.wdp"/><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7" cstate="screen">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225"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225"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9" cstate="screen"/>
          <a:srcRect/>
          <a:stretch>
            <a:fillRect/>
          </a:stretch>
        </p:blipFill>
        <p:spPr bwMode="auto">
          <a:xfrm>
            <a:off x="10182225" y="6387992"/>
            <a:ext cx="1295400" cy="308046"/>
          </a:xfrm>
          <a:prstGeom prst="rect">
            <a:avLst/>
          </a:prstGeom>
          <a:noFill/>
        </p:spPr>
      </p:pic>
      <p:sp>
        <p:nvSpPr>
          <p:cNvPr id="63" name="Text Box 5"/>
          <p:cNvSpPr txBox="1">
            <a:spLocks noChangeArrowheads="1"/>
          </p:cNvSpPr>
          <p:nvPr userDrawn="1"/>
        </p:nvSpPr>
        <p:spPr bwMode="auto">
          <a:xfrm>
            <a:off x="4728133"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3698936694"/>
      </p:ext>
    </p:extLst>
  </p:cSld>
  <p:clrMap bg1="lt1" tx1="dk1" bg2="lt2" tx2="dk2" accent1="accent1" accent2="accent2" accent3="accent3" accent4="accent4" accent5="accent5" accent6="accent6" hlink="hlink" folHlink="folHlink"/>
  <p:sldLayoutIdLst>
    <p:sldLayoutId id="2147483747" r:id="rId1"/>
    <p:sldLayoutId id="2147483750" r:id="rId2"/>
    <p:sldLayoutId id="2147483825" r:id="rId3"/>
    <p:sldLayoutId id="2147483850" r:id="rId4"/>
    <p:sldLayoutId id="2147483879" r:id="rId5"/>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102" name="Picture 6" descr="C:\Users\z00205060\Desktop\CP项目\规范类文件\新建文件夹\巴展视觉物料规范-18.jpg"/>
          <p:cNvPicPr>
            <a:picLocks noChangeAspect="1" noChangeArrowheads="1"/>
          </p:cNvPicPr>
          <p:nvPr userDrawn="1"/>
        </p:nvPicPr>
        <p:blipFill>
          <a:blip r:embed="rId6" cstate="screen"/>
          <a:srcRect/>
          <a:stretch>
            <a:fillRect/>
          </a:stretch>
        </p:blipFill>
        <p:spPr bwMode="auto">
          <a:xfrm>
            <a:off x="1" y="0"/>
            <a:ext cx="12195175" cy="6860324"/>
          </a:xfrm>
          <a:prstGeom prst="rect">
            <a:avLst/>
          </a:prstGeom>
          <a:noFill/>
        </p:spPr>
      </p:pic>
      <p:pic>
        <p:nvPicPr>
          <p:cNvPr id="13" name="Picture 77" descr="Logo"/>
          <p:cNvPicPr>
            <a:picLocks noChangeAspect="1" noChangeArrowheads="1"/>
          </p:cNvPicPr>
          <p:nvPr userDrawn="1"/>
        </p:nvPicPr>
        <p:blipFill>
          <a:blip r:embed="rId7" cstate="screen">
            <a:extLst>
              <a:ext uri="{28A0092B-C50C-407E-A947-70E740481C1C}">
                <a14:useLocalDpi xmlns:a14="http://schemas.microsoft.com/office/drawing/2010/main" val="0"/>
              </a:ext>
            </a:extLst>
          </a:blip>
          <a:srcRect/>
          <a:stretch>
            <a:fillRect/>
          </a:stretch>
        </p:blipFill>
        <p:spPr bwMode="auto">
          <a:xfrm>
            <a:off x="695668" y="5788902"/>
            <a:ext cx="706438"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400" fontAlgn="base">
              <a:spcBef>
                <a:spcPct val="0"/>
              </a:spcBef>
              <a:spcAft>
                <a:spcPct val="0"/>
              </a:spcAft>
              <a:defRPr/>
            </a:pPr>
            <a:r>
              <a:rPr lang="en-US" altLang="zh-CN" sz="1300" b="1" dirty="0" smtClean="0">
                <a:solidFill>
                  <a:srgbClr val="000000">
                    <a:lumMod val="65000"/>
                    <a:lumOff val="35000"/>
                  </a:srgbClr>
                </a:solidFill>
                <a:latin typeface="FrutigerNext LT Light" pitchFamily="34" charset="0"/>
                <a:ea typeface="MS PGothic" pitchFamily="34" charset="-128"/>
              </a:rPr>
              <a:t>www.huawei.com</a:t>
            </a:r>
          </a:p>
        </p:txBody>
      </p:sp>
      <p:sp>
        <p:nvSpPr>
          <p:cNvPr id="16" name="Text Box 5"/>
          <p:cNvSpPr txBox="1">
            <a:spLocks noChangeArrowheads="1"/>
          </p:cNvSpPr>
          <p:nvPr userDrawn="1"/>
        </p:nvSpPr>
        <p:spPr bwMode="auto">
          <a:xfrm>
            <a:off x="4777193"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fontAlgn="base">
              <a:spcBef>
                <a:spcPct val="0"/>
              </a:spcBef>
              <a:spcAft>
                <a:spcPct val="0"/>
              </a:spcAft>
              <a:defRPr/>
            </a:pPr>
            <a:r>
              <a:rPr lang="en-US" altLang="zh-CN" sz="1400" b="1" dirty="0" smtClean="0">
                <a:solidFill>
                  <a:srgbClr val="000000">
                    <a:lumMod val="65000"/>
                    <a:lumOff val="35000"/>
                  </a:srgbClr>
                </a:solidFill>
                <a:latin typeface="FrutigerNext LT Light" pitchFamily="34" charset="0"/>
                <a:ea typeface="MS PGothic" pitchFamily="34" charset="-128"/>
              </a:rPr>
              <a:t>HUAWEI TECHNOLOGIES CO., LTD.</a:t>
            </a:r>
          </a:p>
        </p:txBody>
      </p:sp>
    </p:spTree>
    <p:extLst>
      <p:ext uri="{BB962C8B-B14F-4D97-AF65-F5344CB8AC3E}">
        <p14:creationId xmlns:p14="http://schemas.microsoft.com/office/powerpoint/2010/main" val="602013686"/>
      </p:ext>
    </p:extLst>
  </p:cSld>
  <p:clrMap bg1="lt1" tx1="dk1" bg2="lt2" tx2="dk2" accent1="accent1" accent2="accent2" accent3="accent3" accent4="accent4" accent5="accent5" accent6="accent6" hlink="hlink" folHlink="folHlink"/>
  <p:sldLayoutIdLst>
    <p:sldLayoutId id="2147483754" r:id="rId1"/>
    <p:sldLayoutId id="2147483756" r:id="rId2"/>
    <p:sldLayoutId id="2147483757" r:id="rId3"/>
    <p:sldLayoutId id="2147483758"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333333"/>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3" descr="C:\Users\z00205060\Desktop\CP项目\规范类文件\新建文件夹\巴展视觉物料规范-14.jpg"/>
          <p:cNvPicPr>
            <a:picLocks noChangeAspect="1" noChangeArrowheads="1"/>
          </p:cNvPicPr>
          <p:nvPr userDrawn="1"/>
        </p:nvPicPr>
        <p:blipFill>
          <a:blip r:embed="rId5" cstate="screen"/>
          <a:srcRect/>
          <a:stretch>
            <a:fillRect/>
          </a:stretch>
        </p:blipFill>
        <p:spPr bwMode="auto">
          <a:xfrm>
            <a:off x="1" y="1"/>
            <a:ext cx="12195175" cy="6860323"/>
          </a:xfrm>
          <a:prstGeom prst="rect">
            <a:avLst/>
          </a:prstGeom>
          <a:noFill/>
        </p:spPr>
      </p:pic>
      <p:sp>
        <p:nvSpPr>
          <p:cNvPr id="1487888" name="Text Box 16"/>
          <p:cNvSpPr txBox="1">
            <a:spLocks noChangeArrowheads="1"/>
          </p:cNvSpPr>
          <p:nvPr/>
        </p:nvSpPr>
        <p:spPr bwMode="auto">
          <a:xfrm>
            <a:off x="4432939" y="2061846"/>
            <a:ext cx="3530134" cy="101589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ltLang="zh-CN" sz="6000" dirty="0" smtClean="0">
                <a:solidFill>
                  <a:srgbClr val="CC0000"/>
                </a:solidFill>
                <a:latin typeface="Calibri" pitchFamily="34" charset="0"/>
                <a:ea typeface="MS PGothic" pitchFamily="34" charset="-128"/>
                <a:cs typeface="Calibri" pitchFamily="34" charset="0"/>
              </a:rPr>
              <a:t>Thank you</a:t>
            </a:r>
            <a:endParaRPr lang="en-US" altLang="zh-CN" sz="6000" dirty="0">
              <a:solidFill>
                <a:srgbClr val="CC0000"/>
              </a:solidFill>
              <a:latin typeface="Calibri" pitchFamily="34" charset="0"/>
              <a:ea typeface="MS PGothic" pitchFamily="34" charset="-128"/>
              <a:cs typeface="Calibri" pitchFamily="34" charset="0"/>
            </a:endParaRPr>
          </a:p>
        </p:txBody>
      </p:sp>
      <p:sp>
        <p:nvSpPr>
          <p:cNvPr id="1487889" name="Text Box 17"/>
          <p:cNvSpPr txBox="1">
            <a:spLocks noChangeArrowheads="1"/>
          </p:cNvSpPr>
          <p:nvPr/>
        </p:nvSpPr>
        <p:spPr bwMode="auto">
          <a:xfrm>
            <a:off x="5342387" y="3246395"/>
            <a:ext cx="1711238" cy="3386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ltLang="zh-CN" sz="1600" dirty="0">
                <a:solidFill>
                  <a:srgbClr val="000000">
                    <a:lumMod val="75000"/>
                    <a:lumOff val="25000"/>
                  </a:srgbClr>
                </a:solidFill>
                <a:latin typeface="Calibri" pitchFamily="34" charset="0"/>
                <a:ea typeface="MS PGothic" pitchFamily="34" charset="-128"/>
                <a:cs typeface="Calibri" pitchFamily="34" charset="0"/>
              </a:rPr>
              <a:t>www.huawei.com</a:t>
            </a:r>
          </a:p>
        </p:txBody>
      </p:sp>
      <p:sp>
        <p:nvSpPr>
          <p:cNvPr id="59" name="TextBox 58"/>
          <p:cNvSpPr txBox="1"/>
          <p:nvPr userDrawn="1"/>
        </p:nvSpPr>
        <p:spPr>
          <a:xfrm>
            <a:off x="1624014" y="4563532"/>
            <a:ext cx="9182099" cy="1385316"/>
          </a:xfrm>
          <a:prstGeom prst="rect">
            <a:avLst/>
          </a:prstGeom>
          <a:noFill/>
        </p:spPr>
        <p:txBody>
          <a:bodyPr wrap="square" rtlCol="0">
            <a:spAutoFit/>
          </a:bodyPr>
          <a:lstStyle/>
          <a:p>
            <a:pPr algn="just" defTabSz="914400">
              <a:spcAft>
                <a:spcPts val="600"/>
              </a:spcAft>
              <a:defRPr/>
            </a:pPr>
            <a:r>
              <a:rPr lang="en-US" altLang="zh-CN" sz="1400" dirty="0" smtClean="0">
                <a:solidFill>
                  <a:srgbClr val="000000">
                    <a:lumMod val="75000"/>
                    <a:lumOff val="25000"/>
                  </a:srgbClr>
                </a:solidFill>
                <a:latin typeface="Calibri" pitchFamily="34" charset="0"/>
                <a:ea typeface="宋体" charset="-122"/>
                <a:cs typeface="Calibri" pitchFamily="34" charset="0"/>
              </a:rPr>
              <a:t>Copyright©2015 Huawei Technologies Co., Ltd. All Rights Reserved.</a:t>
            </a:r>
            <a:endParaRPr lang="zh-CN" altLang="zh-CN" sz="1400" dirty="0" smtClean="0">
              <a:solidFill>
                <a:srgbClr val="000000">
                  <a:lumMod val="75000"/>
                  <a:lumOff val="25000"/>
                </a:srgbClr>
              </a:solidFill>
              <a:latin typeface="Calibri" pitchFamily="34" charset="0"/>
              <a:ea typeface="宋体" charset="-122"/>
              <a:cs typeface="Calibri" pitchFamily="34" charset="0"/>
            </a:endParaRPr>
          </a:p>
          <a:p>
            <a:pPr algn="just" defTabSz="914400">
              <a:defRPr/>
            </a:pPr>
            <a:r>
              <a:rPr lang="en-US" altLang="zh-CN" sz="1300" dirty="0" smtClean="0">
                <a:solidFill>
                  <a:srgbClr val="000000">
                    <a:lumMod val="75000"/>
                    <a:lumOff val="25000"/>
                  </a:srgbClr>
                </a:solidFill>
                <a:latin typeface="Calibri" pitchFamily="34" charset="0"/>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dirty="0">
              <a:solidFill>
                <a:srgbClr val="000000">
                  <a:lumMod val="75000"/>
                  <a:lumOff val="25000"/>
                </a:srgbClr>
              </a:solidFill>
              <a:latin typeface="Calibri" pitchFamily="34" charset="0"/>
              <a:ea typeface="宋体" charset="-122"/>
              <a:cs typeface="Calibri" pitchFamily="34" charset="0"/>
            </a:endParaRPr>
          </a:p>
        </p:txBody>
      </p:sp>
      <p:sp>
        <p:nvSpPr>
          <p:cNvPr id="57"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latin typeface="Calibri" pitchFamily="34" charset="0"/>
              <a:ea typeface="MS PGothic" pitchFamily="34" charset="-128"/>
              <a:cs typeface="Calibri" pitchFamily="34" charset="0"/>
            </a:endParaRPr>
          </a:p>
          <a:p>
            <a:pPr defTabSz="784225" eaLnBrk="0" fontAlgn="base" hangingPunct="0">
              <a:lnSpc>
                <a:spcPct val="85000"/>
              </a:lnSpc>
              <a:spcBef>
                <a:spcPct val="0"/>
              </a:spcBef>
              <a:spcAft>
                <a:spcPct val="0"/>
              </a:spcAft>
            </a:pPr>
            <a:r>
              <a:rPr lang="de-DE" sz="1000" dirty="0">
                <a:solidFill>
                  <a:srgbClr val="000000"/>
                </a:solidFill>
                <a:latin typeface="Calibri" pitchFamily="34" charset="0"/>
                <a:ea typeface="MS PGothic" pitchFamily="34" charset="-128"/>
                <a:cs typeface="Calibri" pitchFamily="34" charset="0"/>
              </a:rPr>
              <a:t>Page </a:t>
            </a:r>
            <a:fld id="{E68EC476-442B-4BB7-9603-F1440C241F3D}" type="slidenum">
              <a:rPr lang="de-DE" sz="1000">
                <a:solidFill>
                  <a:srgbClr val="000000"/>
                </a:solidFill>
                <a:latin typeface="Calibri" pitchFamily="34" charset="0"/>
                <a:ea typeface="MS PGothic" pitchFamily="34" charset="-128"/>
                <a:cs typeface="Calibri" pitchFamily="34" charset="0"/>
              </a:rPr>
              <a:pPr defTabSz="784225" eaLnBrk="0" fontAlgn="base" hangingPunct="0">
                <a:lnSpc>
                  <a:spcPct val="85000"/>
                </a:lnSpc>
                <a:spcBef>
                  <a:spcPct val="0"/>
                </a:spcBef>
                <a:spcAft>
                  <a:spcPct val="0"/>
                </a:spcAft>
              </a:pPr>
              <a:t>‹#›</a:t>
            </a:fld>
            <a:endParaRPr lang="en-GB" sz="1000" dirty="0">
              <a:solidFill>
                <a:srgbClr val="000000"/>
              </a:solidFill>
              <a:latin typeface="Calibri" pitchFamily="34" charset="0"/>
              <a:ea typeface="MS PGothic" pitchFamily="34" charset="-128"/>
              <a:cs typeface="Calibri" pitchFamily="34" charset="0"/>
            </a:endParaRPr>
          </a:p>
        </p:txBody>
      </p:sp>
      <p:pic>
        <p:nvPicPr>
          <p:cNvPr id="58" name="Picture 87" descr="图片3副本"/>
          <p:cNvPicPr>
            <a:picLocks noChangeAspect="1" noChangeArrowheads="1"/>
          </p:cNvPicPr>
          <p:nvPr userDrawn="1"/>
        </p:nvPicPr>
        <p:blipFill>
          <a:blip r:embed="rId6" cstate="screen"/>
          <a:srcRect/>
          <a:stretch>
            <a:fillRect/>
          </a:stretch>
        </p:blipFill>
        <p:spPr bwMode="auto">
          <a:xfrm>
            <a:off x="10182225" y="6387992"/>
            <a:ext cx="1295400" cy="308046"/>
          </a:xfrm>
          <a:prstGeom prst="rect">
            <a:avLst/>
          </a:prstGeom>
          <a:noFill/>
        </p:spPr>
      </p:pic>
      <p:sp>
        <p:nvSpPr>
          <p:cNvPr id="60" name="Text Box 5"/>
          <p:cNvSpPr txBox="1">
            <a:spLocks noChangeArrowheads="1"/>
          </p:cNvSpPr>
          <p:nvPr userDrawn="1"/>
        </p:nvSpPr>
        <p:spPr bwMode="auto">
          <a:xfrm>
            <a:off x="4683121" y="6480088"/>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ea typeface="MS PGothic" pitchFamily="34" charset="-128"/>
                <a:cs typeface="Calibri" pitchFamily="34" charset="0"/>
              </a:rPr>
              <a:t>HUAWEI TECHNOLOGIES CO., LTD.</a:t>
            </a:r>
          </a:p>
        </p:txBody>
      </p:sp>
    </p:spTree>
    <p:extLst>
      <p:ext uri="{BB962C8B-B14F-4D97-AF65-F5344CB8AC3E}">
        <p14:creationId xmlns:p14="http://schemas.microsoft.com/office/powerpoint/2010/main" val="4071513524"/>
      </p:ext>
    </p:extLst>
  </p:cSld>
  <p:clrMap bg1="lt1" tx1="dk1" bg2="lt2" tx2="dk2" accent1="accent1" accent2="accent2" accent3="accent3" accent4="accent4" accent5="accent5" accent6="accent6" hlink="hlink" folHlink="folHlink"/>
  <p:sldLayoutIdLst>
    <p:sldLayoutId id="2147483796" r:id="rId1"/>
    <p:sldLayoutId id="2147483884" r:id="rId2"/>
    <p:sldLayoutId id="2147483886" r:id="rId3"/>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11" cstate="screen">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225"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225"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13" cstate="screen"/>
          <a:srcRect/>
          <a:stretch>
            <a:fillRect/>
          </a:stretch>
        </p:blipFill>
        <p:spPr bwMode="auto">
          <a:xfrm>
            <a:off x="10182225" y="6387992"/>
            <a:ext cx="1295400" cy="308046"/>
          </a:xfrm>
          <a:prstGeom prst="rect">
            <a:avLst/>
          </a:prstGeom>
          <a:noFill/>
        </p:spPr>
      </p:pic>
      <p:sp>
        <p:nvSpPr>
          <p:cNvPr id="63" name="Text Box 5"/>
          <p:cNvSpPr txBox="1">
            <a:spLocks noChangeArrowheads="1"/>
          </p:cNvSpPr>
          <p:nvPr userDrawn="1"/>
        </p:nvSpPr>
        <p:spPr bwMode="auto">
          <a:xfrm>
            <a:off x="4728133"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42647667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9" r:id="rId5"/>
    <p:sldLayoutId id="2147483870" r:id="rId6"/>
    <p:sldLayoutId id="2147483871" r:id="rId7"/>
    <p:sldLayoutId id="2147483875" r:id="rId8"/>
    <p:sldLayoutId id="2147483937" r:id="rId9"/>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18" cstate="screen">
              <a:duotone>
                <a:prstClr val="black"/>
                <a:schemeClr val="accent4">
                  <a:tint val="45000"/>
                  <a:satMod val="400000"/>
                </a:schemeClr>
              </a:duotone>
              <a:extLst>
                <a:ext uri="{BEBA8EAE-BF5A-486C-A8C5-ECC9F3942E4B}">
                  <a14:imgProps xmlns:a14="http://schemas.microsoft.com/office/drawing/2010/main">
                    <a14:imgLayer r:embed="rId19">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225"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225"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225"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20" cstate="screen"/>
          <a:srcRect/>
          <a:stretch>
            <a:fillRect/>
          </a:stretch>
        </p:blipFill>
        <p:spPr bwMode="auto">
          <a:xfrm>
            <a:off x="10182225" y="6387992"/>
            <a:ext cx="1295400" cy="308046"/>
          </a:xfrm>
          <a:prstGeom prst="rect">
            <a:avLst/>
          </a:prstGeom>
          <a:noFill/>
        </p:spPr>
      </p:pic>
      <p:sp>
        <p:nvSpPr>
          <p:cNvPr id="63" name="Text Box 5"/>
          <p:cNvSpPr txBox="1">
            <a:spLocks noChangeArrowheads="1"/>
          </p:cNvSpPr>
          <p:nvPr userDrawn="1"/>
        </p:nvSpPr>
        <p:spPr bwMode="auto">
          <a:xfrm>
            <a:off x="4728133"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400">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2791941534"/>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11" cstate="screen">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fontAlgn="base">
              <a:spcBef>
                <a:spcPct val="0"/>
              </a:spcBef>
              <a:spcAft>
                <a:spcPct val="0"/>
              </a:spcAft>
              <a:buClr>
                <a:srgbClr val="CC9900"/>
              </a:buClr>
              <a:buFont typeface="Wingdings" pitchFamily="2" charset="2"/>
              <a:buChar char="n"/>
            </a:pPr>
            <a:endParaRPr lang="zh-CN" altLang="en-US" sz="1799"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147"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147"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147"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13" cstate="screen"/>
          <a:srcRect/>
          <a:stretch>
            <a:fillRect/>
          </a:stretch>
        </p:blipFill>
        <p:spPr bwMode="auto">
          <a:xfrm>
            <a:off x="10182226" y="6387992"/>
            <a:ext cx="1295400" cy="308046"/>
          </a:xfrm>
          <a:prstGeom prst="rect">
            <a:avLst/>
          </a:prstGeom>
          <a:noFill/>
        </p:spPr>
      </p:pic>
      <p:sp>
        <p:nvSpPr>
          <p:cNvPr id="63" name="Text Box 5"/>
          <p:cNvSpPr txBox="1">
            <a:spLocks noChangeArrowheads="1"/>
          </p:cNvSpPr>
          <p:nvPr userDrawn="1"/>
        </p:nvSpPr>
        <p:spPr bwMode="auto">
          <a:xfrm>
            <a:off x="4728134"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583">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3136844260"/>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15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30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46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617"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866" indent="-342866"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876" indent="-285721"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886" indent="-22857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040" indent="-228577" algn="l" rtl="0" eaLnBrk="1" fontAlgn="base" hangingPunct="1">
        <a:spcBef>
          <a:spcPct val="20000"/>
        </a:spcBef>
        <a:spcAft>
          <a:spcPct val="0"/>
        </a:spcAft>
        <a:buChar char="–"/>
        <a:defRPr sz="1600">
          <a:solidFill>
            <a:schemeClr val="tx1"/>
          </a:solidFill>
          <a:latin typeface="+mn-lt"/>
          <a:ea typeface="+mn-ea"/>
          <a:cs typeface="+mn-cs"/>
        </a:defRPr>
      </a:lvl4pPr>
      <a:lvl5pPr marL="2057194"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349"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502"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657"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811"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309" rtl="0" eaLnBrk="1" latinLnBrk="0" hangingPunct="1">
        <a:defRPr sz="1799" kern="1200">
          <a:solidFill>
            <a:schemeClr val="tx1"/>
          </a:solidFill>
          <a:latin typeface="+mn-lt"/>
          <a:ea typeface="+mn-ea"/>
          <a:cs typeface="+mn-cs"/>
        </a:defRPr>
      </a:lvl1pPr>
      <a:lvl2pPr marL="457154" algn="l" defTabSz="914309" rtl="0" eaLnBrk="1" latinLnBrk="0" hangingPunct="1">
        <a:defRPr sz="1799" kern="1200">
          <a:solidFill>
            <a:schemeClr val="tx1"/>
          </a:solidFill>
          <a:latin typeface="+mn-lt"/>
          <a:ea typeface="+mn-ea"/>
          <a:cs typeface="+mn-cs"/>
        </a:defRPr>
      </a:lvl2pPr>
      <a:lvl3pPr marL="914309" algn="l" defTabSz="914309" rtl="0" eaLnBrk="1" latinLnBrk="0" hangingPunct="1">
        <a:defRPr sz="1799" kern="1200">
          <a:solidFill>
            <a:schemeClr val="tx1"/>
          </a:solidFill>
          <a:latin typeface="+mn-lt"/>
          <a:ea typeface="+mn-ea"/>
          <a:cs typeface="+mn-cs"/>
        </a:defRPr>
      </a:lvl3pPr>
      <a:lvl4pPr marL="1371463" algn="l" defTabSz="914309" rtl="0" eaLnBrk="1" latinLnBrk="0" hangingPunct="1">
        <a:defRPr sz="1799" kern="1200">
          <a:solidFill>
            <a:schemeClr val="tx1"/>
          </a:solidFill>
          <a:latin typeface="+mn-lt"/>
          <a:ea typeface="+mn-ea"/>
          <a:cs typeface="+mn-cs"/>
        </a:defRPr>
      </a:lvl4pPr>
      <a:lvl5pPr marL="1828617" algn="l" defTabSz="914309" rtl="0" eaLnBrk="1" latinLnBrk="0" hangingPunct="1">
        <a:defRPr sz="1799" kern="1200">
          <a:solidFill>
            <a:schemeClr val="tx1"/>
          </a:solidFill>
          <a:latin typeface="+mn-lt"/>
          <a:ea typeface="+mn-ea"/>
          <a:cs typeface="+mn-cs"/>
        </a:defRPr>
      </a:lvl5pPr>
      <a:lvl6pPr marL="2285771" algn="l" defTabSz="914309" rtl="0" eaLnBrk="1" latinLnBrk="0" hangingPunct="1">
        <a:defRPr sz="1799" kern="1200">
          <a:solidFill>
            <a:schemeClr val="tx1"/>
          </a:solidFill>
          <a:latin typeface="+mn-lt"/>
          <a:ea typeface="+mn-ea"/>
          <a:cs typeface="+mn-cs"/>
        </a:defRPr>
      </a:lvl6pPr>
      <a:lvl7pPr marL="2742925" algn="l" defTabSz="914309" rtl="0" eaLnBrk="1" latinLnBrk="0" hangingPunct="1">
        <a:defRPr sz="1799" kern="1200">
          <a:solidFill>
            <a:schemeClr val="tx1"/>
          </a:solidFill>
          <a:latin typeface="+mn-lt"/>
          <a:ea typeface="+mn-ea"/>
          <a:cs typeface="+mn-cs"/>
        </a:defRPr>
      </a:lvl7pPr>
      <a:lvl8pPr marL="3200080" algn="l" defTabSz="914309" rtl="0" eaLnBrk="1" latinLnBrk="0" hangingPunct="1">
        <a:defRPr sz="1799" kern="1200">
          <a:solidFill>
            <a:schemeClr val="tx1"/>
          </a:solidFill>
          <a:latin typeface="+mn-lt"/>
          <a:ea typeface="+mn-ea"/>
          <a:cs typeface="+mn-cs"/>
        </a:defRPr>
      </a:lvl8pPr>
      <a:lvl9pPr marL="3657234" algn="l" defTabSz="914309"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1"/>
            <a:ext cx="12193589" cy="6853237"/>
          </a:xfrm>
          <a:prstGeom prst="rect">
            <a:avLst/>
          </a:prstGeom>
          <a:blipFill dpi="0" rotWithShape="1">
            <a:blip r:embed="rId18" cstate="screen">
              <a:duotone>
                <a:prstClr val="black"/>
                <a:schemeClr val="accent4">
                  <a:tint val="45000"/>
                  <a:satMod val="400000"/>
                </a:schemeClr>
              </a:duotone>
              <a:extLst>
                <a:ext uri="{BEBA8EAE-BF5A-486C-A8C5-ECC9F3942E4B}">
                  <a14:imgProps xmlns:a14="http://schemas.microsoft.com/office/drawing/2010/main">
                    <a14:imgLayer r:embed="rId19">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fontAlgn="base">
              <a:spcBef>
                <a:spcPct val="0"/>
              </a:spcBef>
              <a:spcAft>
                <a:spcPct val="0"/>
              </a:spcAft>
              <a:buClr>
                <a:srgbClr val="CC9900"/>
              </a:buClr>
              <a:buFont typeface="Wingdings" pitchFamily="2" charset="2"/>
              <a:buChar char="n"/>
            </a:pPr>
            <a:endParaRPr lang="zh-CN" altLang="en-US" sz="1799" b="1">
              <a:solidFill>
                <a:prstClr val="white"/>
              </a:solidFill>
            </a:endParaRPr>
          </a:p>
        </p:txBody>
      </p:sp>
      <p:sp>
        <p:nvSpPr>
          <p:cNvPr id="1470550" name="Rectangle 86"/>
          <p:cNvSpPr>
            <a:spLocks noChangeArrowheads="1"/>
          </p:cNvSpPr>
          <p:nvPr userDrawn="1"/>
        </p:nvSpPr>
        <p:spPr bwMode="auto">
          <a:xfrm>
            <a:off x="698500" y="6397520"/>
            <a:ext cx="1409700" cy="462069"/>
          </a:xfrm>
          <a:prstGeom prst="rect">
            <a:avLst/>
          </a:prstGeom>
          <a:noFill/>
          <a:ln w="9525">
            <a:noFill/>
            <a:miter lim="800000"/>
            <a:headEnd/>
            <a:tailEnd/>
          </a:ln>
          <a:effectLst/>
        </p:spPr>
        <p:txBody>
          <a:bodyPr lIns="0" tIns="0" rIns="0" bIns="0"/>
          <a:lstStyle/>
          <a:p>
            <a:pPr defTabSz="784147"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4147"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4147"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20" cstate="screen"/>
          <a:srcRect/>
          <a:stretch>
            <a:fillRect/>
          </a:stretch>
        </p:blipFill>
        <p:spPr bwMode="auto">
          <a:xfrm>
            <a:off x="10182226" y="6387992"/>
            <a:ext cx="1295400" cy="308046"/>
          </a:xfrm>
          <a:prstGeom prst="rect">
            <a:avLst/>
          </a:prstGeom>
          <a:noFill/>
        </p:spPr>
      </p:pic>
      <p:sp>
        <p:nvSpPr>
          <p:cNvPr id="63" name="Text Box 5"/>
          <p:cNvSpPr txBox="1">
            <a:spLocks noChangeArrowheads="1"/>
          </p:cNvSpPr>
          <p:nvPr userDrawn="1"/>
        </p:nvSpPr>
        <p:spPr bwMode="auto">
          <a:xfrm>
            <a:off x="4728134" y="6480088"/>
            <a:ext cx="2740494"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4583">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284077125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15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30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46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617"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866" indent="-342866"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876" indent="-285721"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886" indent="-22857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040" indent="-228577" algn="l" rtl="0" eaLnBrk="1" fontAlgn="base" hangingPunct="1">
        <a:spcBef>
          <a:spcPct val="20000"/>
        </a:spcBef>
        <a:spcAft>
          <a:spcPct val="0"/>
        </a:spcAft>
        <a:buChar char="–"/>
        <a:defRPr sz="1600">
          <a:solidFill>
            <a:schemeClr val="tx1"/>
          </a:solidFill>
          <a:latin typeface="+mn-lt"/>
          <a:ea typeface="+mn-ea"/>
          <a:cs typeface="+mn-cs"/>
        </a:defRPr>
      </a:lvl4pPr>
      <a:lvl5pPr marL="2057194"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349"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502"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657"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811" indent="-22857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309" rtl="0" eaLnBrk="1" latinLnBrk="0" hangingPunct="1">
        <a:defRPr sz="1799" kern="1200">
          <a:solidFill>
            <a:schemeClr val="tx1"/>
          </a:solidFill>
          <a:latin typeface="+mn-lt"/>
          <a:ea typeface="+mn-ea"/>
          <a:cs typeface="+mn-cs"/>
        </a:defRPr>
      </a:lvl1pPr>
      <a:lvl2pPr marL="457154" algn="l" defTabSz="914309" rtl="0" eaLnBrk="1" latinLnBrk="0" hangingPunct="1">
        <a:defRPr sz="1799" kern="1200">
          <a:solidFill>
            <a:schemeClr val="tx1"/>
          </a:solidFill>
          <a:latin typeface="+mn-lt"/>
          <a:ea typeface="+mn-ea"/>
          <a:cs typeface="+mn-cs"/>
        </a:defRPr>
      </a:lvl2pPr>
      <a:lvl3pPr marL="914309" algn="l" defTabSz="914309" rtl="0" eaLnBrk="1" latinLnBrk="0" hangingPunct="1">
        <a:defRPr sz="1799" kern="1200">
          <a:solidFill>
            <a:schemeClr val="tx1"/>
          </a:solidFill>
          <a:latin typeface="+mn-lt"/>
          <a:ea typeface="+mn-ea"/>
          <a:cs typeface="+mn-cs"/>
        </a:defRPr>
      </a:lvl3pPr>
      <a:lvl4pPr marL="1371463" algn="l" defTabSz="914309" rtl="0" eaLnBrk="1" latinLnBrk="0" hangingPunct="1">
        <a:defRPr sz="1799" kern="1200">
          <a:solidFill>
            <a:schemeClr val="tx1"/>
          </a:solidFill>
          <a:latin typeface="+mn-lt"/>
          <a:ea typeface="+mn-ea"/>
          <a:cs typeface="+mn-cs"/>
        </a:defRPr>
      </a:lvl4pPr>
      <a:lvl5pPr marL="1828617" algn="l" defTabSz="914309" rtl="0" eaLnBrk="1" latinLnBrk="0" hangingPunct="1">
        <a:defRPr sz="1799" kern="1200">
          <a:solidFill>
            <a:schemeClr val="tx1"/>
          </a:solidFill>
          <a:latin typeface="+mn-lt"/>
          <a:ea typeface="+mn-ea"/>
          <a:cs typeface="+mn-cs"/>
        </a:defRPr>
      </a:lvl5pPr>
      <a:lvl6pPr marL="2285771" algn="l" defTabSz="914309" rtl="0" eaLnBrk="1" latinLnBrk="0" hangingPunct="1">
        <a:defRPr sz="1799" kern="1200">
          <a:solidFill>
            <a:schemeClr val="tx1"/>
          </a:solidFill>
          <a:latin typeface="+mn-lt"/>
          <a:ea typeface="+mn-ea"/>
          <a:cs typeface="+mn-cs"/>
        </a:defRPr>
      </a:lvl6pPr>
      <a:lvl7pPr marL="2742925" algn="l" defTabSz="914309" rtl="0" eaLnBrk="1" latinLnBrk="0" hangingPunct="1">
        <a:defRPr sz="1799" kern="1200">
          <a:solidFill>
            <a:schemeClr val="tx1"/>
          </a:solidFill>
          <a:latin typeface="+mn-lt"/>
          <a:ea typeface="+mn-ea"/>
          <a:cs typeface="+mn-cs"/>
        </a:defRPr>
      </a:lvl7pPr>
      <a:lvl8pPr marL="3200080" algn="l" defTabSz="914309" rtl="0" eaLnBrk="1" latinLnBrk="0" hangingPunct="1">
        <a:defRPr sz="1799" kern="1200">
          <a:solidFill>
            <a:schemeClr val="tx1"/>
          </a:solidFill>
          <a:latin typeface="+mn-lt"/>
          <a:ea typeface="+mn-ea"/>
          <a:cs typeface="+mn-cs"/>
        </a:defRPr>
      </a:lvl8pPr>
      <a:lvl9pPr marL="3657234" algn="l" defTabSz="91430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cid:image001.png@01D25B6F.0F5A769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8.emf"/><Relationship Id="rId4" Type="http://schemas.openxmlformats.org/officeDocument/2006/relationships/image" Target="../media/image37.emf"/></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9614" y="2683462"/>
            <a:ext cx="7184085" cy="553998"/>
          </a:xfrm>
        </p:spPr>
        <p:txBody>
          <a:bodyPr wrap="square" lIns="0" tIns="0" rIns="0" bIns="0">
            <a:spAutoFit/>
          </a:bodyPr>
          <a:lstStyle/>
          <a:p>
            <a:pPr>
              <a:lnSpc>
                <a:spcPct val="100000"/>
              </a:lnSpc>
            </a:pPr>
            <a:r>
              <a:rPr lang="en-US" altLang="zh-CN" sz="3600" dirty="0" smtClean="0">
                <a:latin typeface="微软雅黑" panose="020B0503020204020204" pitchFamily="34" charset="-122"/>
                <a:ea typeface="微软雅黑" panose="020B0503020204020204" pitchFamily="34" charset="-122"/>
                <a:cs typeface="Times New Roman" panose="02020603050405020304" pitchFamily="18" charset="0"/>
              </a:rPr>
              <a:t>OneData</a:t>
            </a:r>
            <a:r>
              <a:rPr lang="zh-CN" altLang="en-US" sz="3600" dirty="0" smtClean="0">
                <a:latin typeface="微软雅黑" panose="020B0503020204020204" pitchFamily="34" charset="-122"/>
                <a:ea typeface="微软雅黑" panose="020B0503020204020204" pitchFamily="34" charset="-122"/>
                <a:cs typeface="Times New Roman" panose="02020603050405020304" pitchFamily="18" charset="0"/>
              </a:rPr>
              <a:t>模型设计</a:t>
            </a:r>
            <a:r>
              <a:rPr lang="zh-CN" altLang="en-US" sz="3600" dirty="0" smtClean="0">
                <a:latin typeface="微软雅黑" panose="020B0503020204020204" pitchFamily="34" charset="-122"/>
                <a:ea typeface="微软雅黑" panose="020B0503020204020204" pitchFamily="34" charset="-122"/>
                <a:cs typeface="Times New Roman" panose="02020603050405020304" pitchFamily="18" charset="0"/>
              </a:rPr>
              <a:t>简介</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713195" y="2460218"/>
            <a:ext cx="491390" cy="4913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D9203"/>
              </a:solidFill>
              <a:latin typeface="微软雅黑" pitchFamily="34" charset="-122"/>
              <a:ea typeface="微软雅黑" pitchFamily="34" charset="-122"/>
              <a:cs typeface="Arial" pitchFamily="34" charset="0"/>
            </a:endParaRPr>
          </a:p>
        </p:txBody>
      </p:sp>
      <p:sp>
        <p:nvSpPr>
          <p:cNvPr id="5" name="矩形 4"/>
          <p:cNvSpPr/>
          <p:nvPr/>
        </p:nvSpPr>
        <p:spPr>
          <a:xfrm>
            <a:off x="-713195" y="3036467"/>
            <a:ext cx="491390" cy="491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
        <p:nvSpPr>
          <p:cNvPr id="6" name="矩形 5"/>
          <p:cNvSpPr/>
          <p:nvPr/>
        </p:nvSpPr>
        <p:spPr>
          <a:xfrm>
            <a:off x="-713195" y="3597659"/>
            <a:ext cx="491390" cy="491390"/>
          </a:xfrm>
          <a:prstGeom prst="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
        <p:nvSpPr>
          <p:cNvPr id="7" name="矩形 6"/>
          <p:cNvSpPr/>
          <p:nvPr/>
        </p:nvSpPr>
        <p:spPr>
          <a:xfrm>
            <a:off x="-713195" y="4173910"/>
            <a:ext cx="491390" cy="49139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
        <p:nvSpPr>
          <p:cNvPr id="8" name="矩形 7"/>
          <p:cNvSpPr/>
          <p:nvPr/>
        </p:nvSpPr>
        <p:spPr>
          <a:xfrm>
            <a:off x="-713195" y="1859348"/>
            <a:ext cx="491390" cy="49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
        <p:nvSpPr>
          <p:cNvPr id="9" name="矩形 8"/>
          <p:cNvSpPr/>
          <p:nvPr/>
        </p:nvSpPr>
        <p:spPr>
          <a:xfrm>
            <a:off x="-713195" y="4797946"/>
            <a:ext cx="491390" cy="491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buClr>
                <a:srgbClr val="CC9900"/>
              </a:buClr>
              <a:buFont typeface="Wingdings" pitchFamily="2" charset="2"/>
              <a:buChar char="n"/>
            </a:pPr>
            <a:endParaRPr lang="zh-CN" altLang="en-US" sz="1800" b="1">
              <a:solidFill>
                <a:srgbClr val="FFFFFF"/>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9272115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969" y="190779"/>
            <a:ext cx="10975658" cy="701893"/>
          </a:xfrm>
        </p:spPr>
        <p:txBody>
          <a:bodyPr lIns="108878" tIns="54439" rIns="108878" bIns="54439" anchor="ctr" anchorCtr="0"/>
          <a:lstStyle/>
          <a:p>
            <a:pPr defTabSz="1219444"/>
            <a:r>
              <a:rPr lang="zh-CN" altLang="en-US" sz="2400" kern="1200" dirty="0">
                <a:latin typeface="微软雅黑" pitchFamily="34" charset="-122"/>
                <a:ea typeface="微软雅黑" pitchFamily="34" charset="-122"/>
              </a:rPr>
              <a:t>主题模型设计方</a:t>
            </a:r>
            <a:r>
              <a:rPr lang="zh-CN" altLang="en-US" sz="2400" kern="1200" dirty="0" smtClean="0">
                <a:latin typeface="微软雅黑" pitchFamily="34" charset="-122"/>
                <a:ea typeface="微软雅黑" pitchFamily="34" charset="-122"/>
              </a:rPr>
              <a:t>法</a:t>
            </a:r>
            <a:r>
              <a:rPr lang="en-US" altLang="zh-CN" sz="2400" kern="1200" dirty="0" smtClean="0">
                <a:latin typeface="微软雅黑" pitchFamily="34" charset="-122"/>
                <a:ea typeface="微软雅黑" pitchFamily="34" charset="-122"/>
              </a:rPr>
              <a:t/>
            </a:r>
            <a:br>
              <a:rPr lang="en-US" altLang="zh-CN" sz="2400" kern="1200" dirty="0" smtClean="0">
                <a:latin typeface="微软雅黑" pitchFamily="34" charset="-122"/>
                <a:ea typeface="微软雅黑" pitchFamily="34" charset="-122"/>
              </a:rPr>
            </a:br>
            <a:r>
              <a:rPr lang="zh-CN" altLang="en-US" sz="2000" b="0" kern="1200" dirty="0" smtClean="0">
                <a:latin typeface="微软雅黑" pitchFamily="34" charset="-122"/>
                <a:ea typeface="微软雅黑" pitchFamily="34" charset="-122"/>
              </a:rPr>
              <a:t>依据企业价值链、现状探索及行业最佳实践，推导适合云服务的主题域模型</a:t>
            </a:r>
            <a:endParaRPr lang="zh-CN" altLang="en-US" sz="2400" b="0" kern="1200" dirty="0">
              <a:latin typeface="微软雅黑" pitchFamily="34" charset="-122"/>
              <a:ea typeface="微软雅黑" pitchFamily="34" charset="-122"/>
            </a:endParaRPr>
          </a:p>
        </p:txBody>
      </p:sp>
      <p:sp>
        <p:nvSpPr>
          <p:cNvPr id="16" name="AutoShape 3"/>
          <p:cNvSpPr>
            <a:spLocks noChangeArrowheads="1"/>
          </p:cNvSpPr>
          <p:nvPr/>
        </p:nvSpPr>
        <p:spPr bwMode="auto">
          <a:xfrm>
            <a:off x="143971" y="1041427"/>
            <a:ext cx="4245022" cy="5132200"/>
          </a:xfrm>
          <a:prstGeom prst="flowChartDelay">
            <a:avLst/>
          </a:prstGeom>
          <a:solidFill>
            <a:schemeClr val="bg1">
              <a:lumMod val="75000"/>
            </a:schemeClr>
          </a:solidFill>
          <a:ln>
            <a:noFill/>
          </a:ln>
          <a:extLst/>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28" name="AutoShape 4"/>
          <p:cNvSpPr>
            <a:spLocks noChangeArrowheads="1"/>
          </p:cNvSpPr>
          <p:nvPr/>
        </p:nvSpPr>
        <p:spPr bwMode="auto">
          <a:xfrm rot="5400000">
            <a:off x="-374780" y="1416207"/>
            <a:ext cx="5132201" cy="4382641"/>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29" name="AutoShape 9"/>
          <p:cNvSpPr>
            <a:spLocks noChangeArrowheads="1"/>
          </p:cNvSpPr>
          <p:nvPr/>
        </p:nvSpPr>
        <p:spPr bwMode="auto">
          <a:xfrm>
            <a:off x="3692427" y="1041427"/>
            <a:ext cx="4131752" cy="5132200"/>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31" name="AutoShape 5"/>
          <p:cNvSpPr>
            <a:spLocks noChangeArrowheads="1"/>
          </p:cNvSpPr>
          <p:nvPr/>
        </p:nvSpPr>
        <p:spPr bwMode="auto">
          <a:xfrm>
            <a:off x="228657" y="1570431"/>
            <a:ext cx="2864595" cy="1067275"/>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32" name="AutoShape 6"/>
          <p:cNvSpPr>
            <a:spLocks noChangeArrowheads="1"/>
          </p:cNvSpPr>
          <p:nvPr/>
        </p:nvSpPr>
        <p:spPr bwMode="auto">
          <a:xfrm>
            <a:off x="228659" y="3100497"/>
            <a:ext cx="2864593" cy="1008497"/>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34" name="AutoShape 10"/>
          <p:cNvSpPr>
            <a:spLocks noChangeArrowheads="1"/>
          </p:cNvSpPr>
          <p:nvPr/>
        </p:nvSpPr>
        <p:spPr bwMode="auto">
          <a:xfrm>
            <a:off x="8248681" y="1041427"/>
            <a:ext cx="3794054" cy="5132200"/>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cxnSp>
        <p:nvCxnSpPr>
          <p:cNvPr id="35" name="AutoShape 11"/>
          <p:cNvCxnSpPr>
            <a:cxnSpLocks noChangeShapeType="1"/>
            <a:stCxn id="31" idx="3"/>
            <a:endCxn id="29" idx="1"/>
          </p:cNvCxnSpPr>
          <p:nvPr/>
        </p:nvCxnSpPr>
        <p:spPr bwMode="auto">
          <a:xfrm>
            <a:off x="3093252" y="2104069"/>
            <a:ext cx="599175" cy="1503458"/>
          </a:xfrm>
          <a:prstGeom prst="bentConnector3">
            <a:avLst>
              <a:gd name="adj1" fmla="val 50000"/>
            </a:avLst>
          </a:prstGeom>
          <a:noFill/>
          <a:ln w="9525">
            <a:solidFill>
              <a:srgbClr val="C00000"/>
            </a:solidFill>
            <a:miter lim="800000"/>
            <a:headEnd/>
            <a:tailEnd type="triangle" w="med" len="med"/>
          </a:ln>
          <a:extLst>
            <a:ext uri="{909E8E84-426E-40DD-AFC4-6F175D3DCCD1}">
              <a14:hiddenFill xmlns:a14="http://schemas.microsoft.com/office/drawing/2010/main">
                <a:noFill/>
              </a14:hiddenFill>
            </a:ext>
          </a:extLst>
        </p:spPr>
      </p:cxnSp>
      <p:cxnSp>
        <p:nvCxnSpPr>
          <p:cNvPr id="37" name="AutoShape 12"/>
          <p:cNvCxnSpPr>
            <a:cxnSpLocks noChangeShapeType="1"/>
            <a:stCxn id="32" idx="3"/>
            <a:endCxn id="29" idx="1"/>
          </p:cNvCxnSpPr>
          <p:nvPr/>
        </p:nvCxnSpPr>
        <p:spPr bwMode="auto">
          <a:xfrm>
            <a:off x="3093252" y="3604746"/>
            <a:ext cx="599175" cy="2781"/>
          </a:xfrm>
          <a:prstGeom prst="bentConnector3">
            <a:avLst>
              <a:gd name="adj1" fmla="val 50000"/>
            </a:avLst>
          </a:prstGeom>
          <a:noFill/>
          <a:ln w="9525">
            <a:solidFill>
              <a:srgbClr val="C00000"/>
            </a:solidFill>
            <a:miter lim="800000"/>
            <a:headEnd/>
            <a:tailEnd type="triangle" w="med" len="med"/>
          </a:ln>
          <a:extLst>
            <a:ext uri="{909E8E84-426E-40DD-AFC4-6F175D3DCCD1}">
              <a14:hiddenFill xmlns:a14="http://schemas.microsoft.com/office/drawing/2010/main">
                <a:noFill/>
              </a14:hiddenFill>
            </a:ext>
          </a:extLst>
        </p:spPr>
      </p:cxnSp>
      <p:cxnSp>
        <p:nvCxnSpPr>
          <p:cNvPr id="38" name="AutoShape 13"/>
          <p:cNvCxnSpPr>
            <a:cxnSpLocks noChangeShapeType="1"/>
            <a:stCxn id="40" idx="3"/>
            <a:endCxn id="29" idx="1"/>
          </p:cNvCxnSpPr>
          <p:nvPr/>
        </p:nvCxnSpPr>
        <p:spPr bwMode="auto">
          <a:xfrm flipV="1">
            <a:off x="3093252" y="3607527"/>
            <a:ext cx="599175" cy="1536372"/>
          </a:xfrm>
          <a:prstGeom prst="bentConnector3">
            <a:avLst>
              <a:gd name="adj1" fmla="val 50000"/>
            </a:avLst>
          </a:prstGeom>
          <a:noFill/>
          <a:ln w="9525">
            <a:solidFill>
              <a:srgbClr val="C00000"/>
            </a:solidFill>
            <a:miter lim="800000"/>
            <a:headEnd/>
            <a:tailEnd type="triangle" w="med" len="med"/>
          </a:ln>
          <a:extLst>
            <a:ext uri="{909E8E84-426E-40DD-AFC4-6F175D3DCCD1}">
              <a14:hiddenFill xmlns:a14="http://schemas.microsoft.com/office/drawing/2010/main">
                <a:noFill/>
              </a14:hiddenFill>
            </a:ext>
          </a:extLst>
        </p:spPr>
      </p:cxnSp>
      <p:cxnSp>
        <p:nvCxnSpPr>
          <p:cNvPr id="39" name="AutoShape 15"/>
          <p:cNvCxnSpPr>
            <a:cxnSpLocks noChangeShapeType="1"/>
            <a:stCxn id="29" idx="3"/>
            <a:endCxn id="34" idx="1"/>
          </p:cNvCxnSpPr>
          <p:nvPr/>
        </p:nvCxnSpPr>
        <p:spPr bwMode="auto">
          <a:xfrm>
            <a:off x="7824178" y="3607527"/>
            <a:ext cx="424503" cy="0"/>
          </a:xfrm>
          <a:prstGeom prst="straightConnector1">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cxnSp>
      <p:sp>
        <p:nvSpPr>
          <p:cNvPr id="40" name="AutoShape 8"/>
          <p:cNvSpPr>
            <a:spLocks noChangeArrowheads="1"/>
          </p:cNvSpPr>
          <p:nvPr/>
        </p:nvSpPr>
        <p:spPr bwMode="auto">
          <a:xfrm>
            <a:off x="228660" y="4519002"/>
            <a:ext cx="2864592" cy="1249793"/>
          </a:xfrm>
          <a:prstGeom prst="roundRect">
            <a:avLst>
              <a:gd name="adj" fmla="val 16667"/>
            </a:avLst>
          </a:prstGeom>
          <a:solidFill>
            <a:srgbClr val="FFFFFF"/>
          </a:solidFill>
          <a:ln w="19050">
            <a:solidFill>
              <a:srgbClr val="C00000"/>
            </a:solidFill>
            <a:round/>
            <a:headEnd/>
            <a:tailEnd/>
          </a:ln>
        </p:spPr>
        <p:txBody>
          <a:bodyPr anchor="ctr"/>
          <a:lstStyle/>
          <a:p>
            <a:pPr>
              <a:defRPr/>
            </a:pPr>
            <a:endParaRPr lang="en-US" sz="1300" dirty="0">
              <a:solidFill>
                <a:srgbClr val="3C3C3B"/>
              </a:solidFill>
              <a:latin typeface="微软雅黑" pitchFamily="34" charset="-122"/>
              <a:ea typeface="微软雅黑" pitchFamily="34" charset="-122"/>
            </a:endParaRPr>
          </a:p>
        </p:txBody>
      </p:sp>
      <p:sp>
        <p:nvSpPr>
          <p:cNvPr id="41" name="AutoShape 10"/>
          <p:cNvSpPr>
            <a:spLocks noChangeArrowheads="1"/>
          </p:cNvSpPr>
          <p:nvPr/>
        </p:nvSpPr>
        <p:spPr bwMode="auto">
          <a:xfrm>
            <a:off x="8672123" y="1776146"/>
            <a:ext cx="3235108" cy="596276"/>
          </a:xfrm>
          <a:prstGeom prst="roundRect">
            <a:avLst>
              <a:gd name="adj" fmla="val 16667"/>
            </a:avLst>
          </a:prstGeom>
          <a:solidFill>
            <a:srgbClr val="FFFFFF"/>
          </a:solidFill>
          <a:ln w="19050">
            <a:solidFill>
              <a:srgbClr val="C00000"/>
            </a:solidFill>
            <a:round/>
            <a:headEnd/>
            <a:tailEnd/>
          </a:ln>
        </p:spPr>
        <p:txBody>
          <a:bodyPr anchor="ctr"/>
          <a:lstStyle/>
          <a:p>
            <a:pPr algn="ctr">
              <a:defRPr/>
            </a:pPr>
            <a:r>
              <a:rPr lang="zh-CN" altLang="en-US" sz="1400" dirty="0">
                <a:solidFill>
                  <a:srgbClr val="3C3C3B"/>
                </a:solidFill>
                <a:latin typeface="微软雅黑" pitchFamily="34" charset="-122"/>
                <a:ea typeface="微软雅黑" pitchFamily="34" charset="-122"/>
              </a:rPr>
              <a:t>内容：主题定义、关系</a:t>
            </a:r>
            <a:endParaRPr lang="en-US" sz="1400" dirty="0">
              <a:solidFill>
                <a:srgbClr val="3C3C3B"/>
              </a:solidFill>
              <a:latin typeface="微软雅黑" pitchFamily="34" charset="-122"/>
              <a:ea typeface="微软雅黑" pitchFamily="34" charset="-122"/>
            </a:endParaRPr>
          </a:p>
        </p:txBody>
      </p:sp>
      <p:sp>
        <p:nvSpPr>
          <p:cNvPr id="42" name="TextBox 25"/>
          <p:cNvSpPr txBox="1"/>
          <p:nvPr/>
        </p:nvSpPr>
        <p:spPr>
          <a:xfrm>
            <a:off x="9135796" y="1103299"/>
            <a:ext cx="1710725" cy="353943"/>
          </a:xfrm>
          <a:prstGeom prst="rect">
            <a:avLst/>
          </a:prstGeom>
          <a:noFill/>
        </p:spPr>
        <p:txBody>
          <a:bodyPr wrap="none">
            <a:spAutoFit/>
          </a:bodyPr>
          <a:lstStyle/>
          <a:p>
            <a:pPr>
              <a:defRPr/>
            </a:pPr>
            <a:r>
              <a:rPr lang="zh-CN" altLang="en-US" sz="1700" dirty="0">
                <a:solidFill>
                  <a:srgbClr val="0000FF"/>
                </a:solidFill>
                <a:latin typeface="微软雅黑" pitchFamily="34" charset="-122"/>
                <a:ea typeface="微软雅黑" pitchFamily="34" charset="-122"/>
              </a:rPr>
              <a:t>输出：主题模型</a:t>
            </a:r>
            <a:endParaRPr lang="en-US" altLang="zh-CN" sz="1700" dirty="0">
              <a:solidFill>
                <a:srgbClr val="0000FF"/>
              </a:solidFill>
              <a:latin typeface="微软雅黑" pitchFamily="34" charset="-122"/>
              <a:ea typeface="微软雅黑" pitchFamily="34" charset="-122"/>
            </a:endParaRPr>
          </a:p>
        </p:txBody>
      </p:sp>
      <p:sp>
        <p:nvSpPr>
          <p:cNvPr id="43" name="TextBox 26"/>
          <p:cNvSpPr txBox="1"/>
          <p:nvPr/>
        </p:nvSpPr>
        <p:spPr>
          <a:xfrm>
            <a:off x="4683286" y="1041428"/>
            <a:ext cx="2146742" cy="353943"/>
          </a:xfrm>
          <a:prstGeom prst="rect">
            <a:avLst/>
          </a:prstGeom>
          <a:noFill/>
        </p:spPr>
        <p:txBody>
          <a:bodyPr wrap="none">
            <a:spAutoFit/>
          </a:bodyPr>
          <a:lstStyle/>
          <a:p>
            <a:pPr>
              <a:defRPr/>
            </a:pPr>
            <a:r>
              <a:rPr lang="zh-CN" altLang="en-US" sz="1700" dirty="0">
                <a:solidFill>
                  <a:srgbClr val="0000FF"/>
                </a:solidFill>
                <a:latin typeface="微软雅黑" pitchFamily="34" charset="-122"/>
                <a:ea typeface="微软雅黑" pitchFamily="34" charset="-122"/>
              </a:rPr>
              <a:t>处理：主题模型设计</a:t>
            </a:r>
            <a:endParaRPr lang="en-US" sz="1700" dirty="0">
              <a:solidFill>
                <a:srgbClr val="0000FF"/>
              </a:solidFill>
              <a:latin typeface="微软雅黑" pitchFamily="34" charset="-122"/>
              <a:ea typeface="微软雅黑" pitchFamily="34" charset="-122"/>
            </a:endParaRPr>
          </a:p>
        </p:txBody>
      </p:sp>
      <p:sp>
        <p:nvSpPr>
          <p:cNvPr id="44" name="TextBox 27"/>
          <p:cNvSpPr txBox="1"/>
          <p:nvPr/>
        </p:nvSpPr>
        <p:spPr>
          <a:xfrm>
            <a:off x="597790" y="1021320"/>
            <a:ext cx="1710725" cy="353943"/>
          </a:xfrm>
          <a:prstGeom prst="rect">
            <a:avLst/>
          </a:prstGeom>
          <a:noFill/>
        </p:spPr>
        <p:txBody>
          <a:bodyPr wrap="none">
            <a:spAutoFit/>
          </a:bodyPr>
          <a:lstStyle/>
          <a:p>
            <a:pPr algn="ctr">
              <a:defRPr/>
            </a:pPr>
            <a:r>
              <a:rPr lang="zh-CN" altLang="en-US" sz="1700" dirty="0">
                <a:solidFill>
                  <a:srgbClr val="0000FF"/>
                </a:solidFill>
                <a:latin typeface="微软雅黑" pitchFamily="34" charset="-122"/>
                <a:ea typeface="微软雅黑" pitchFamily="34" charset="-122"/>
              </a:rPr>
              <a:t>输入：设计依据</a:t>
            </a:r>
            <a:endParaRPr lang="en-US" sz="1700" dirty="0">
              <a:solidFill>
                <a:srgbClr val="0000FF"/>
              </a:solidFill>
              <a:latin typeface="微软雅黑" pitchFamily="34" charset="-122"/>
              <a:ea typeface="微软雅黑" pitchFamily="34" charset="-122"/>
            </a:endParaRPr>
          </a:p>
        </p:txBody>
      </p:sp>
      <p:pic>
        <p:nvPicPr>
          <p:cNvPr id="45" name="Picture 1" descr="波特价值链分析模型图例"/>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189" y="1845229"/>
            <a:ext cx="2511567" cy="736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35"/>
          <p:cNvSpPr txBox="1"/>
          <p:nvPr/>
        </p:nvSpPr>
        <p:spPr>
          <a:xfrm>
            <a:off x="682351" y="1553004"/>
            <a:ext cx="1626163" cy="307777"/>
          </a:xfrm>
          <a:prstGeom prst="rect">
            <a:avLst/>
          </a:prstGeom>
          <a:noFill/>
        </p:spPr>
        <p:txBody>
          <a:bodyPr wrap="square" rtlCol="0">
            <a:spAutoFit/>
          </a:bodyPr>
          <a:lstStyle/>
          <a:p>
            <a:pPr algn="ctr"/>
            <a:r>
              <a:rPr lang="en-US" sz="1400" dirty="0">
                <a:solidFill>
                  <a:srgbClr val="3C3C3B"/>
                </a:solidFill>
                <a:latin typeface="微软雅黑" pitchFamily="34" charset="-122"/>
                <a:ea typeface="微软雅黑" pitchFamily="34" charset="-122"/>
              </a:rPr>
              <a:t>(1) </a:t>
            </a:r>
            <a:r>
              <a:rPr lang="zh-CN" altLang="en-US" sz="1400" dirty="0">
                <a:solidFill>
                  <a:srgbClr val="3C3C3B"/>
                </a:solidFill>
                <a:latin typeface="微软雅黑" pitchFamily="34" charset="-122"/>
                <a:ea typeface="微软雅黑" pitchFamily="34" charset="-122"/>
              </a:rPr>
              <a:t>企业价值链</a:t>
            </a:r>
            <a:endParaRPr lang="en-US" sz="1400" dirty="0">
              <a:solidFill>
                <a:srgbClr val="3C3C3B"/>
              </a:solidFill>
              <a:latin typeface="微软雅黑" pitchFamily="34" charset="-122"/>
              <a:ea typeface="微软雅黑" pitchFamily="34" charset="-122"/>
            </a:endParaRPr>
          </a:p>
        </p:txBody>
      </p:sp>
      <p:pic>
        <p:nvPicPr>
          <p:cNvPr id="4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746" y="3293148"/>
            <a:ext cx="2464198" cy="77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0"/>
          <p:cNvSpPr txBox="1"/>
          <p:nvPr/>
        </p:nvSpPr>
        <p:spPr>
          <a:xfrm>
            <a:off x="699290" y="3069754"/>
            <a:ext cx="1941913" cy="307777"/>
          </a:xfrm>
          <a:prstGeom prst="rect">
            <a:avLst/>
          </a:prstGeom>
          <a:noFill/>
        </p:spPr>
        <p:txBody>
          <a:bodyPr wrap="square" rtlCol="0">
            <a:spAutoFit/>
          </a:bodyPr>
          <a:lstStyle/>
          <a:p>
            <a:pPr algn="ctr"/>
            <a:r>
              <a:rPr lang="en-US" sz="1400" dirty="0">
                <a:solidFill>
                  <a:srgbClr val="3C3C3B"/>
                </a:solidFill>
                <a:latin typeface="微软雅黑" pitchFamily="34" charset="-122"/>
                <a:ea typeface="微软雅黑" pitchFamily="34" charset="-122"/>
              </a:rPr>
              <a:t>(2) </a:t>
            </a:r>
            <a:r>
              <a:rPr lang="zh-CN" altLang="en-US" sz="1400" dirty="0" smtClean="0">
                <a:solidFill>
                  <a:srgbClr val="3C3C3B"/>
                </a:solidFill>
                <a:latin typeface="微软雅黑" pitchFamily="34" charset="-122"/>
                <a:ea typeface="微软雅黑" pitchFamily="34" charset="-122"/>
              </a:rPr>
              <a:t>现状探索</a:t>
            </a:r>
            <a:endParaRPr lang="en-US" sz="1400" dirty="0">
              <a:solidFill>
                <a:srgbClr val="3C3C3B"/>
              </a:solidFill>
              <a:latin typeface="微软雅黑" pitchFamily="34" charset="-122"/>
              <a:ea typeface="微软雅黑" pitchFamily="34" charset="-122"/>
            </a:endParaRPr>
          </a:p>
        </p:txBody>
      </p:sp>
      <p:pic>
        <p:nvPicPr>
          <p:cNvPr id="5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963" y="4770879"/>
            <a:ext cx="2376265" cy="95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67"/>
          <p:cNvSpPr txBox="1"/>
          <p:nvPr/>
        </p:nvSpPr>
        <p:spPr>
          <a:xfrm>
            <a:off x="783979" y="4509914"/>
            <a:ext cx="1857224" cy="307777"/>
          </a:xfrm>
          <a:prstGeom prst="rect">
            <a:avLst/>
          </a:prstGeom>
          <a:noFill/>
        </p:spPr>
        <p:txBody>
          <a:bodyPr wrap="square" rtlCol="0">
            <a:spAutoFit/>
          </a:bodyPr>
          <a:lstStyle/>
          <a:p>
            <a:pPr algn="ctr"/>
            <a:r>
              <a:rPr lang="en-US" sz="1400" dirty="0" smtClean="0">
                <a:solidFill>
                  <a:srgbClr val="3C3C3B"/>
                </a:solidFill>
                <a:latin typeface="微软雅黑" pitchFamily="34" charset="-122"/>
                <a:ea typeface="微软雅黑" pitchFamily="34" charset="-122"/>
              </a:rPr>
              <a:t>(3) </a:t>
            </a:r>
            <a:r>
              <a:rPr lang="zh-CN" altLang="en-US" sz="1400" dirty="0" smtClean="0">
                <a:solidFill>
                  <a:srgbClr val="3C3C3B"/>
                </a:solidFill>
                <a:latin typeface="微软雅黑" pitchFamily="34" charset="-122"/>
                <a:ea typeface="微软雅黑" pitchFamily="34" charset="-122"/>
              </a:rPr>
              <a:t>最佳实践</a:t>
            </a:r>
            <a:endParaRPr lang="en-US" sz="1400" dirty="0">
              <a:solidFill>
                <a:srgbClr val="3C3C3B"/>
              </a:solidFill>
              <a:latin typeface="微软雅黑" pitchFamily="34" charset="-122"/>
              <a:ea typeface="微软雅黑" pitchFamily="34" charset="-122"/>
            </a:endParaRPr>
          </a:p>
        </p:txBody>
      </p:sp>
      <p:sp>
        <p:nvSpPr>
          <p:cNvPr id="54" name="Oval 81"/>
          <p:cNvSpPr/>
          <p:nvPr/>
        </p:nvSpPr>
        <p:spPr>
          <a:xfrm>
            <a:off x="3844888" y="4075579"/>
            <a:ext cx="1219517" cy="301622"/>
          </a:xfrm>
          <a:prstGeom prst="ellipse">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prstClr val="white"/>
                </a:solidFill>
                <a:latin typeface="微软雅黑" pitchFamily="34" charset="-122"/>
                <a:ea typeface="微软雅黑" pitchFamily="34" charset="-122"/>
              </a:rPr>
              <a:t>完整性</a:t>
            </a:r>
            <a:endParaRPr lang="en-US" sz="1400" dirty="0">
              <a:solidFill>
                <a:prstClr val="white"/>
              </a:solidFill>
              <a:latin typeface="微软雅黑" pitchFamily="34" charset="-122"/>
              <a:ea typeface="微软雅黑" pitchFamily="34" charset="-122"/>
            </a:endParaRPr>
          </a:p>
        </p:txBody>
      </p:sp>
      <p:sp>
        <p:nvSpPr>
          <p:cNvPr id="56" name="Oval 83"/>
          <p:cNvSpPr/>
          <p:nvPr/>
        </p:nvSpPr>
        <p:spPr>
          <a:xfrm>
            <a:off x="3853126" y="4695256"/>
            <a:ext cx="1219517" cy="301622"/>
          </a:xfrm>
          <a:prstGeom prst="ellipse">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prstClr val="white"/>
                </a:solidFill>
                <a:latin typeface="微软雅黑" pitchFamily="34" charset="-122"/>
                <a:ea typeface="微软雅黑" pitchFamily="34" charset="-122"/>
              </a:rPr>
              <a:t>扩展性</a:t>
            </a:r>
            <a:endParaRPr lang="en-US" sz="1400" dirty="0">
              <a:solidFill>
                <a:prstClr val="white"/>
              </a:solidFill>
              <a:latin typeface="微软雅黑" pitchFamily="34" charset="-122"/>
              <a:ea typeface="微软雅黑" pitchFamily="34" charset="-122"/>
            </a:endParaRPr>
          </a:p>
        </p:txBody>
      </p:sp>
      <p:sp>
        <p:nvSpPr>
          <p:cNvPr id="57" name="Rectangle 84"/>
          <p:cNvSpPr/>
          <p:nvPr/>
        </p:nvSpPr>
        <p:spPr>
          <a:xfrm>
            <a:off x="5098259" y="4067033"/>
            <a:ext cx="2509108" cy="301622"/>
          </a:xfrm>
          <a:prstGeom prst="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latin typeface="微软雅黑" pitchFamily="34" charset="-122"/>
              <a:ea typeface="微软雅黑" pitchFamily="34" charset="-122"/>
            </a:endParaRPr>
          </a:p>
        </p:txBody>
      </p:sp>
      <p:sp>
        <p:nvSpPr>
          <p:cNvPr id="58" name="TextBox 85"/>
          <p:cNvSpPr txBox="1"/>
          <p:nvPr/>
        </p:nvSpPr>
        <p:spPr>
          <a:xfrm>
            <a:off x="5134109" y="4060774"/>
            <a:ext cx="2518638" cy="307777"/>
          </a:xfrm>
          <a:prstGeom prst="rect">
            <a:avLst/>
          </a:prstGeom>
          <a:noFill/>
          <a:ln>
            <a:noFill/>
          </a:ln>
        </p:spPr>
        <p:txBody>
          <a:bodyPr wrap="none" rtlCol="0">
            <a:spAutoFit/>
          </a:bodyPr>
          <a:lstStyle/>
          <a:p>
            <a:r>
              <a:rPr lang="zh-CN" altLang="en-US" sz="1400" dirty="0">
                <a:solidFill>
                  <a:prstClr val="white"/>
                </a:solidFill>
                <a:latin typeface="微软雅黑" pitchFamily="34" charset="-122"/>
                <a:ea typeface="微软雅黑" pitchFamily="34" charset="-122"/>
              </a:rPr>
              <a:t>覆盖企</a:t>
            </a:r>
            <a:r>
              <a:rPr lang="zh-CN" altLang="en-US" sz="1400" dirty="0" smtClean="0">
                <a:solidFill>
                  <a:prstClr val="white"/>
                </a:solidFill>
                <a:latin typeface="微软雅黑" pitchFamily="34" charset="-122"/>
                <a:ea typeface="微软雅黑" pitchFamily="34" charset="-122"/>
              </a:rPr>
              <a:t>业当前业务及数据范围</a:t>
            </a:r>
            <a:endParaRPr lang="en-US" sz="1400" dirty="0">
              <a:solidFill>
                <a:prstClr val="white"/>
              </a:solidFill>
              <a:latin typeface="微软雅黑" pitchFamily="34" charset="-122"/>
              <a:ea typeface="微软雅黑" pitchFamily="34" charset="-122"/>
            </a:endParaRPr>
          </a:p>
        </p:txBody>
      </p:sp>
      <p:sp>
        <p:nvSpPr>
          <p:cNvPr id="59" name="Oval 86"/>
          <p:cNvSpPr/>
          <p:nvPr/>
        </p:nvSpPr>
        <p:spPr>
          <a:xfrm>
            <a:off x="3887001" y="5216404"/>
            <a:ext cx="1219517" cy="301622"/>
          </a:xfrm>
          <a:prstGeom prst="ellipse">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prstClr val="white"/>
                </a:solidFill>
                <a:latin typeface="微软雅黑" pitchFamily="34" charset="-122"/>
                <a:ea typeface="微软雅黑" pitchFamily="34" charset="-122"/>
              </a:rPr>
              <a:t>稳定性 </a:t>
            </a:r>
            <a:endParaRPr lang="en-US" sz="1400" dirty="0">
              <a:solidFill>
                <a:prstClr val="white"/>
              </a:solidFill>
              <a:latin typeface="微软雅黑" pitchFamily="34" charset="-122"/>
              <a:ea typeface="微软雅黑" pitchFamily="34" charset="-122"/>
            </a:endParaRPr>
          </a:p>
        </p:txBody>
      </p:sp>
      <p:sp>
        <p:nvSpPr>
          <p:cNvPr id="61" name="Rectangle 95"/>
          <p:cNvSpPr/>
          <p:nvPr/>
        </p:nvSpPr>
        <p:spPr>
          <a:xfrm>
            <a:off x="5125765" y="4696929"/>
            <a:ext cx="2481603" cy="303025"/>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latin typeface="微软雅黑" pitchFamily="34" charset="-122"/>
              <a:ea typeface="微软雅黑" pitchFamily="34" charset="-122"/>
            </a:endParaRPr>
          </a:p>
        </p:txBody>
      </p:sp>
      <p:sp>
        <p:nvSpPr>
          <p:cNvPr id="62" name="TextBox 88"/>
          <p:cNvSpPr txBox="1"/>
          <p:nvPr/>
        </p:nvSpPr>
        <p:spPr>
          <a:xfrm>
            <a:off x="5134109" y="4694852"/>
            <a:ext cx="1980029" cy="307777"/>
          </a:xfrm>
          <a:prstGeom prst="rect">
            <a:avLst/>
          </a:prstGeom>
          <a:noFill/>
        </p:spPr>
        <p:txBody>
          <a:bodyPr wrap="none" rtlCol="0">
            <a:spAutoFit/>
          </a:bodyPr>
          <a:lstStyle/>
          <a:p>
            <a:r>
              <a:rPr lang="zh-CN" altLang="en-US" sz="1400" dirty="0" smtClean="0">
                <a:solidFill>
                  <a:prstClr val="white"/>
                </a:solidFill>
                <a:latin typeface="微软雅黑" pitchFamily="34" charset="-122"/>
                <a:ea typeface="微软雅黑" pitchFamily="34" charset="-122"/>
              </a:rPr>
              <a:t>支持业务与数据的发展</a:t>
            </a:r>
            <a:endParaRPr lang="en-US" sz="1400" dirty="0">
              <a:solidFill>
                <a:prstClr val="white"/>
              </a:solidFill>
              <a:latin typeface="微软雅黑" pitchFamily="34" charset="-122"/>
              <a:ea typeface="微软雅黑" pitchFamily="34" charset="-122"/>
            </a:endParaRPr>
          </a:p>
        </p:txBody>
      </p:sp>
      <p:sp>
        <p:nvSpPr>
          <p:cNvPr id="63" name="Rectangle 96"/>
          <p:cNvSpPr/>
          <p:nvPr/>
        </p:nvSpPr>
        <p:spPr>
          <a:xfrm>
            <a:off x="5142703" y="5238466"/>
            <a:ext cx="2464666" cy="301622"/>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latin typeface="微软雅黑" pitchFamily="34" charset="-122"/>
              <a:ea typeface="微软雅黑" pitchFamily="34" charset="-122"/>
            </a:endParaRPr>
          </a:p>
        </p:txBody>
      </p:sp>
      <p:sp>
        <p:nvSpPr>
          <p:cNvPr id="64" name="TextBox 89"/>
          <p:cNvSpPr txBox="1"/>
          <p:nvPr/>
        </p:nvSpPr>
        <p:spPr>
          <a:xfrm>
            <a:off x="5151046" y="5236920"/>
            <a:ext cx="1980029" cy="307777"/>
          </a:xfrm>
          <a:prstGeom prst="rect">
            <a:avLst/>
          </a:prstGeom>
          <a:noFill/>
        </p:spPr>
        <p:txBody>
          <a:bodyPr wrap="none" rtlCol="0">
            <a:spAutoFit/>
          </a:bodyPr>
          <a:lstStyle/>
          <a:p>
            <a:r>
              <a:rPr lang="zh-CN" altLang="en-US" sz="1400" dirty="0">
                <a:solidFill>
                  <a:prstClr val="white"/>
                </a:solidFill>
                <a:latin typeface="微软雅黑" pitchFamily="34" charset="-122"/>
                <a:ea typeface="微软雅黑" pitchFamily="34" charset="-122"/>
              </a:rPr>
              <a:t>不</a:t>
            </a:r>
            <a:r>
              <a:rPr lang="zh-CN" altLang="en-US" sz="1400" dirty="0" smtClean="0">
                <a:solidFill>
                  <a:prstClr val="white"/>
                </a:solidFill>
                <a:latin typeface="微软雅黑" pitchFamily="34" charset="-122"/>
                <a:ea typeface="微软雅黑" pitchFamily="34" charset="-122"/>
              </a:rPr>
              <a:t>随系统的</a:t>
            </a:r>
            <a:r>
              <a:rPr lang="zh-CN" altLang="en-US" sz="1400" dirty="0">
                <a:solidFill>
                  <a:prstClr val="white"/>
                </a:solidFill>
                <a:latin typeface="微软雅黑" pitchFamily="34" charset="-122"/>
                <a:ea typeface="微软雅黑" pitchFamily="34" charset="-122"/>
              </a:rPr>
              <a:t>变化而变化</a:t>
            </a:r>
            <a:endParaRPr lang="en-US" sz="1400" dirty="0">
              <a:solidFill>
                <a:prstClr val="white"/>
              </a:solidFill>
              <a:latin typeface="微软雅黑" pitchFamily="34" charset="-122"/>
              <a:ea typeface="微软雅黑" pitchFamily="34" charset="-122"/>
            </a:endParaRPr>
          </a:p>
        </p:txBody>
      </p:sp>
      <p:sp>
        <p:nvSpPr>
          <p:cNvPr id="65" name="Rounded Rectangle 97"/>
          <p:cNvSpPr/>
          <p:nvPr/>
        </p:nvSpPr>
        <p:spPr>
          <a:xfrm>
            <a:off x="3819250" y="3711162"/>
            <a:ext cx="3818759" cy="2202608"/>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微软雅黑" pitchFamily="34" charset="-122"/>
              <a:ea typeface="微软雅黑" pitchFamily="34" charset="-122"/>
            </a:endParaRPr>
          </a:p>
        </p:txBody>
      </p:sp>
      <p:sp>
        <p:nvSpPr>
          <p:cNvPr id="66" name="TextBox 98"/>
          <p:cNvSpPr txBox="1"/>
          <p:nvPr/>
        </p:nvSpPr>
        <p:spPr>
          <a:xfrm>
            <a:off x="4756117" y="3726899"/>
            <a:ext cx="1928733" cy="353943"/>
          </a:xfrm>
          <a:prstGeom prst="rect">
            <a:avLst/>
          </a:prstGeom>
          <a:noFill/>
        </p:spPr>
        <p:txBody>
          <a:bodyPr wrap="none" rtlCol="0">
            <a:spAutoFit/>
          </a:bodyPr>
          <a:lstStyle/>
          <a:p>
            <a:r>
              <a:rPr lang="zh-CN" altLang="en-US" sz="1700" dirty="0">
                <a:solidFill>
                  <a:srgbClr val="3C3C3B"/>
                </a:solidFill>
                <a:latin typeface="微软雅黑" pitchFamily="34" charset="-122"/>
                <a:ea typeface="微软雅黑" pitchFamily="34" charset="-122"/>
              </a:rPr>
              <a:t>主题设计考虑要点</a:t>
            </a:r>
            <a:endParaRPr lang="en-US" sz="1700" dirty="0">
              <a:solidFill>
                <a:srgbClr val="3C3C3B"/>
              </a:solidFill>
              <a:latin typeface="微软雅黑" pitchFamily="34" charset="-122"/>
              <a:ea typeface="微软雅黑" pitchFamily="34" charset="-122"/>
            </a:endParaRPr>
          </a:p>
        </p:txBody>
      </p:sp>
      <p:grpSp>
        <p:nvGrpSpPr>
          <p:cNvPr id="4" name="Group 54"/>
          <p:cNvGrpSpPr/>
          <p:nvPr/>
        </p:nvGrpSpPr>
        <p:grpSpPr>
          <a:xfrm>
            <a:off x="4141430" y="1404012"/>
            <a:ext cx="3232524" cy="2195348"/>
            <a:chOff x="2803525" y="2441575"/>
            <a:chExt cx="3540125" cy="3841750"/>
          </a:xfrm>
        </p:grpSpPr>
        <p:sp>
          <p:nvSpPr>
            <p:cNvPr id="69" name="Arc 3"/>
            <p:cNvSpPr>
              <a:spLocks/>
            </p:cNvSpPr>
            <p:nvPr/>
          </p:nvSpPr>
          <p:spPr bwMode="auto">
            <a:xfrm>
              <a:off x="4573588" y="2441575"/>
              <a:ext cx="1770062" cy="19208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6350">
              <a:solidFill>
                <a:srgbClr val="C00000"/>
              </a:solidFill>
              <a:round/>
              <a:headEnd/>
              <a:tailEnd/>
            </a:ln>
          </p:spPr>
          <p:txBody>
            <a:bodyPr/>
            <a:lstStyle/>
            <a:p>
              <a:endParaRPr lang="en-US">
                <a:solidFill>
                  <a:srgbClr val="3C3C3B"/>
                </a:solidFill>
                <a:latin typeface="微软雅黑" pitchFamily="34" charset="-122"/>
                <a:ea typeface="微软雅黑" pitchFamily="34" charset="-122"/>
              </a:endParaRPr>
            </a:p>
          </p:txBody>
        </p:sp>
        <p:sp>
          <p:nvSpPr>
            <p:cNvPr id="70" name="Arc 4"/>
            <p:cNvSpPr>
              <a:spLocks/>
            </p:cNvSpPr>
            <p:nvPr/>
          </p:nvSpPr>
          <p:spPr bwMode="auto">
            <a:xfrm>
              <a:off x="4573588" y="4362450"/>
              <a:ext cx="1770062" cy="192087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6350">
              <a:solidFill>
                <a:srgbClr val="C00000"/>
              </a:solidFill>
              <a:round/>
              <a:headEnd/>
              <a:tailEnd/>
            </a:ln>
          </p:spPr>
          <p:txBody>
            <a:bodyPr/>
            <a:lstStyle/>
            <a:p>
              <a:endParaRPr lang="en-US">
                <a:solidFill>
                  <a:srgbClr val="3C3C3B"/>
                </a:solidFill>
                <a:latin typeface="微软雅黑" pitchFamily="34" charset="-122"/>
                <a:ea typeface="微软雅黑" pitchFamily="34" charset="-122"/>
              </a:endParaRPr>
            </a:p>
          </p:txBody>
        </p:sp>
        <p:sp>
          <p:nvSpPr>
            <p:cNvPr id="71" name="Arc 5"/>
            <p:cNvSpPr>
              <a:spLocks/>
            </p:cNvSpPr>
            <p:nvPr/>
          </p:nvSpPr>
          <p:spPr bwMode="auto">
            <a:xfrm>
              <a:off x="2803525" y="4362450"/>
              <a:ext cx="1770063" cy="1920875"/>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FFFFFF"/>
            </a:solidFill>
            <a:ln w="6350">
              <a:solidFill>
                <a:srgbClr val="C00000"/>
              </a:solidFill>
              <a:round/>
              <a:headEnd/>
              <a:tailEnd/>
            </a:ln>
          </p:spPr>
          <p:txBody>
            <a:bodyPr/>
            <a:lstStyle/>
            <a:p>
              <a:endParaRPr lang="en-US">
                <a:solidFill>
                  <a:srgbClr val="3C3C3B"/>
                </a:solidFill>
                <a:latin typeface="微软雅黑" pitchFamily="34" charset="-122"/>
                <a:ea typeface="微软雅黑" pitchFamily="34" charset="-122"/>
              </a:endParaRPr>
            </a:p>
          </p:txBody>
        </p:sp>
        <p:sp>
          <p:nvSpPr>
            <p:cNvPr id="72" name="Arc 6"/>
            <p:cNvSpPr>
              <a:spLocks/>
            </p:cNvSpPr>
            <p:nvPr/>
          </p:nvSpPr>
          <p:spPr bwMode="auto">
            <a:xfrm>
              <a:off x="2803525" y="2441575"/>
              <a:ext cx="1770063" cy="1920875"/>
            </a:xfrm>
            <a:custGeom>
              <a:avLst/>
              <a:gdLst>
                <a:gd name="G0" fmla="+- 21600 0 0"/>
                <a:gd name="G1" fmla="+- 21600 0 0"/>
                <a:gd name="G2" fmla="+- 21600 0 0"/>
                <a:gd name="T0" fmla="*/ 0 w 21600"/>
                <a:gd name="T1" fmla="*/ 21600 h 21600"/>
                <a:gd name="T2" fmla="*/ 2160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70"/>
                    <a:pt x="9670" y="0"/>
                    <a:pt x="21599" y="0"/>
                  </a:cubicBezTo>
                </a:path>
                <a:path w="21600" h="21600" stroke="0" extrusionOk="0">
                  <a:moveTo>
                    <a:pt x="0" y="21600"/>
                  </a:moveTo>
                  <a:cubicBezTo>
                    <a:pt x="0" y="9670"/>
                    <a:pt x="9670" y="0"/>
                    <a:pt x="21599" y="0"/>
                  </a:cubicBezTo>
                  <a:lnTo>
                    <a:pt x="21600" y="21600"/>
                  </a:lnTo>
                  <a:close/>
                </a:path>
              </a:pathLst>
            </a:custGeom>
            <a:solidFill>
              <a:srgbClr val="FFFFFF"/>
            </a:solidFill>
            <a:ln w="6350">
              <a:solidFill>
                <a:srgbClr val="C00000"/>
              </a:solidFill>
              <a:round/>
              <a:headEnd/>
              <a:tailEnd/>
            </a:ln>
          </p:spPr>
          <p:txBody>
            <a:bodyPr/>
            <a:lstStyle/>
            <a:p>
              <a:endParaRPr lang="en-US">
                <a:solidFill>
                  <a:srgbClr val="3C3C3B"/>
                </a:solidFill>
                <a:latin typeface="微软雅黑" pitchFamily="34" charset="-122"/>
                <a:ea typeface="微软雅黑" pitchFamily="34" charset="-122"/>
              </a:endParaRPr>
            </a:p>
          </p:txBody>
        </p:sp>
        <p:sp>
          <p:nvSpPr>
            <p:cNvPr id="73" name="Text Box 7"/>
            <p:cNvSpPr txBox="1">
              <a:spLocks noChangeArrowheads="1"/>
            </p:cNvSpPr>
            <p:nvPr/>
          </p:nvSpPr>
          <p:spPr bwMode="auto">
            <a:xfrm>
              <a:off x="5156200" y="3353998"/>
              <a:ext cx="830262" cy="377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r>
                <a:rPr lang="en-US" altLang="zh-CN" sz="1400" dirty="0" smtClean="0">
                  <a:solidFill>
                    <a:srgbClr val="3C3C3B"/>
                  </a:solidFill>
                  <a:latin typeface="微软雅黑" pitchFamily="34" charset="-122"/>
                  <a:ea typeface="微软雅黑" pitchFamily="34" charset="-122"/>
                </a:rPr>
                <a:t>1-</a:t>
              </a:r>
              <a:r>
                <a:rPr lang="zh-CN" altLang="en-US" sz="1400" dirty="0" smtClean="0">
                  <a:solidFill>
                    <a:srgbClr val="3C3C3B"/>
                  </a:solidFill>
                  <a:latin typeface="微软雅黑" pitchFamily="34" charset="-122"/>
                  <a:ea typeface="微软雅黑" pitchFamily="34" charset="-122"/>
                </a:rPr>
                <a:t>设</a:t>
              </a:r>
              <a:r>
                <a:rPr lang="zh-CN" altLang="en-US" sz="1400" dirty="0">
                  <a:solidFill>
                    <a:srgbClr val="3C3C3B"/>
                  </a:solidFill>
                  <a:latin typeface="微软雅黑" pitchFamily="34" charset="-122"/>
                  <a:ea typeface="微软雅黑" pitchFamily="34" charset="-122"/>
                </a:rPr>
                <a:t>计</a:t>
              </a:r>
            </a:p>
          </p:txBody>
        </p:sp>
        <p:sp>
          <p:nvSpPr>
            <p:cNvPr id="74" name="Oval 61"/>
            <p:cNvSpPr>
              <a:spLocks noChangeArrowheads="1"/>
            </p:cNvSpPr>
            <p:nvPr/>
          </p:nvSpPr>
          <p:spPr bwMode="auto">
            <a:xfrm>
              <a:off x="3830638" y="3908031"/>
              <a:ext cx="1485900" cy="908838"/>
            </a:xfrm>
            <a:prstGeom prst="ellipse">
              <a:avLst/>
            </a:prstGeom>
            <a:solidFill>
              <a:schemeClr val="hlink"/>
            </a:solidFill>
            <a:ln w="635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75" name="Text Box 9"/>
            <p:cNvSpPr txBox="1">
              <a:spLocks noChangeArrowheads="1"/>
            </p:cNvSpPr>
            <p:nvPr/>
          </p:nvSpPr>
          <p:spPr bwMode="auto">
            <a:xfrm>
              <a:off x="3983038" y="4173148"/>
              <a:ext cx="1181100" cy="377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r>
                <a:rPr lang="zh-CN" altLang="en-US" sz="1400" b="1" dirty="0">
                  <a:solidFill>
                    <a:prstClr val="white"/>
                  </a:solidFill>
                  <a:latin typeface="微软雅黑" pitchFamily="34" charset="-122"/>
                  <a:ea typeface="微软雅黑" pitchFamily="34" charset="-122"/>
                </a:rPr>
                <a:t>主题设计过程</a:t>
              </a:r>
            </a:p>
          </p:txBody>
        </p:sp>
        <p:sp>
          <p:nvSpPr>
            <p:cNvPr id="76" name="Freeform 63"/>
            <p:cNvSpPr>
              <a:spLocks/>
            </p:cNvSpPr>
            <p:nvPr/>
          </p:nvSpPr>
          <p:spPr bwMode="auto">
            <a:xfrm rot="16208708">
              <a:off x="5830037" y="4311025"/>
              <a:ext cx="114" cy="404477"/>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Lst>
              <a:ahLst/>
              <a:cxnLst>
                <a:cxn ang="0">
                  <a:pos x="T0" y="T1"/>
                </a:cxn>
                <a:cxn ang="0">
                  <a:pos x="T2" y="T3"/>
                </a:cxn>
                <a:cxn ang="0">
                  <a:pos x="T4" y="T5"/>
                </a:cxn>
                <a:cxn ang="0">
                  <a:pos x="T6" y="T7"/>
                </a:cxn>
                <a:cxn ang="0">
                  <a:pos x="T8" y="T9"/>
                </a:cxn>
              </a:cxnLst>
              <a:rect l="0" t="0" r="r" b="b"/>
              <a:pathLst>
                <a:path w="198" h="915">
                  <a:moveTo>
                    <a:pt x="198" y="123"/>
                  </a:moveTo>
                  <a:lnTo>
                    <a:pt x="198" y="0"/>
                  </a:lnTo>
                  <a:lnTo>
                    <a:pt x="0" y="462"/>
                  </a:lnTo>
                  <a:lnTo>
                    <a:pt x="195" y="915"/>
                  </a:lnTo>
                  <a:lnTo>
                    <a:pt x="195" y="780"/>
                  </a:lnTo>
                </a:path>
              </a:pathLst>
            </a:custGeom>
            <a:solidFill>
              <a:schemeClr val="bg1"/>
            </a:solidFill>
            <a:ln w="6350" cap="flat" cmpd="sng">
              <a:solidFill>
                <a:srgbClr val="C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77" name="Freeform 64"/>
            <p:cNvSpPr>
              <a:spLocks/>
            </p:cNvSpPr>
            <p:nvPr/>
          </p:nvSpPr>
          <p:spPr bwMode="auto">
            <a:xfrm rot="5408708">
              <a:off x="3354956" y="4161088"/>
              <a:ext cx="114" cy="404477"/>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Lst>
              <a:ahLst/>
              <a:cxnLst>
                <a:cxn ang="0">
                  <a:pos x="T0" y="T1"/>
                </a:cxn>
                <a:cxn ang="0">
                  <a:pos x="T2" y="T3"/>
                </a:cxn>
                <a:cxn ang="0">
                  <a:pos x="T4" y="T5"/>
                </a:cxn>
                <a:cxn ang="0">
                  <a:pos x="T6" y="T7"/>
                </a:cxn>
                <a:cxn ang="0">
                  <a:pos x="T8" y="T9"/>
                </a:cxn>
              </a:cxnLst>
              <a:rect l="0" t="0" r="r" b="b"/>
              <a:pathLst>
                <a:path w="198" h="915">
                  <a:moveTo>
                    <a:pt x="198" y="123"/>
                  </a:moveTo>
                  <a:lnTo>
                    <a:pt x="198" y="0"/>
                  </a:lnTo>
                  <a:lnTo>
                    <a:pt x="0" y="462"/>
                  </a:lnTo>
                  <a:lnTo>
                    <a:pt x="195" y="915"/>
                  </a:lnTo>
                  <a:lnTo>
                    <a:pt x="195" y="780"/>
                  </a:lnTo>
                </a:path>
              </a:pathLst>
            </a:custGeom>
            <a:solidFill>
              <a:schemeClr val="bg1"/>
            </a:solidFill>
            <a:ln w="6350" cap="flat" cmpd="sng">
              <a:solidFill>
                <a:srgbClr val="C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78" name="Freeform 65"/>
            <p:cNvSpPr>
              <a:spLocks/>
            </p:cNvSpPr>
            <p:nvPr/>
          </p:nvSpPr>
          <p:spPr bwMode="auto">
            <a:xfrm rot="21591292" flipH="1">
              <a:off x="4552038" y="2689126"/>
              <a:ext cx="71" cy="646313"/>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Lst>
              <a:ahLst/>
              <a:cxnLst>
                <a:cxn ang="0">
                  <a:pos x="T0" y="T1"/>
                </a:cxn>
                <a:cxn ang="0">
                  <a:pos x="T2" y="T3"/>
                </a:cxn>
                <a:cxn ang="0">
                  <a:pos x="T4" y="T5"/>
                </a:cxn>
                <a:cxn ang="0">
                  <a:pos x="T6" y="T7"/>
                </a:cxn>
                <a:cxn ang="0">
                  <a:pos x="T8" y="T9"/>
                </a:cxn>
              </a:cxnLst>
              <a:rect l="0" t="0" r="r" b="b"/>
              <a:pathLst>
                <a:path w="198" h="915">
                  <a:moveTo>
                    <a:pt x="198" y="123"/>
                  </a:moveTo>
                  <a:lnTo>
                    <a:pt x="198" y="0"/>
                  </a:lnTo>
                  <a:lnTo>
                    <a:pt x="0" y="462"/>
                  </a:lnTo>
                  <a:lnTo>
                    <a:pt x="195" y="915"/>
                  </a:lnTo>
                  <a:lnTo>
                    <a:pt x="195" y="780"/>
                  </a:lnTo>
                </a:path>
              </a:pathLst>
            </a:custGeom>
            <a:solidFill>
              <a:schemeClr val="bg1"/>
            </a:solidFill>
            <a:ln w="6350" cap="flat" cmpd="sng">
              <a:solidFill>
                <a:srgbClr val="C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79" name="Freeform 68"/>
            <p:cNvSpPr>
              <a:spLocks/>
            </p:cNvSpPr>
            <p:nvPr/>
          </p:nvSpPr>
          <p:spPr bwMode="auto">
            <a:xfrm rot="10791292" flipH="1">
              <a:off x="4552038" y="5394224"/>
              <a:ext cx="71" cy="646313"/>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Lst>
              <a:ahLst/>
              <a:cxnLst>
                <a:cxn ang="0">
                  <a:pos x="T0" y="T1"/>
                </a:cxn>
                <a:cxn ang="0">
                  <a:pos x="T2" y="T3"/>
                </a:cxn>
                <a:cxn ang="0">
                  <a:pos x="T4" y="T5"/>
                </a:cxn>
                <a:cxn ang="0">
                  <a:pos x="T6" y="T7"/>
                </a:cxn>
                <a:cxn ang="0">
                  <a:pos x="T8" y="T9"/>
                </a:cxn>
              </a:cxnLst>
              <a:rect l="0" t="0" r="r" b="b"/>
              <a:pathLst>
                <a:path w="198" h="915">
                  <a:moveTo>
                    <a:pt x="198" y="123"/>
                  </a:moveTo>
                  <a:lnTo>
                    <a:pt x="198" y="0"/>
                  </a:lnTo>
                  <a:lnTo>
                    <a:pt x="0" y="462"/>
                  </a:lnTo>
                  <a:lnTo>
                    <a:pt x="195" y="915"/>
                  </a:lnTo>
                  <a:lnTo>
                    <a:pt x="195" y="780"/>
                  </a:lnTo>
                </a:path>
              </a:pathLst>
            </a:custGeom>
            <a:solidFill>
              <a:schemeClr val="bg1"/>
            </a:solidFill>
            <a:ln w="6350" cap="flat" cmpd="sng">
              <a:solidFill>
                <a:srgbClr val="C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solidFill>
                  <a:srgbClr val="3C3C3B"/>
                </a:solidFill>
                <a:latin typeface="微软雅黑" pitchFamily="34" charset="-122"/>
                <a:ea typeface="微软雅黑" pitchFamily="34" charset="-122"/>
              </a:endParaRPr>
            </a:p>
          </p:txBody>
        </p:sp>
        <p:sp>
          <p:nvSpPr>
            <p:cNvPr id="80" name="Text Box 14"/>
            <p:cNvSpPr txBox="1">
              <a:spLocks noChangeArrowheads="1"/>
            </p:cNvSpPr>
            <p:nvPr/>
          </p:nvSpPr>
          <p:spPr bwMode="auto">
            <a:xfrm>
              <a:off x="3152775" y="3353998"/>
              <a:ext cx="828674" cy="377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r>
                <a:rPr lang="en-US" altLang="zh-CN" sz="1400" dirty="0" smtClean="0">
                  <a:solidFill>
                    <a:srgbClr val="3C3C3B"/>
                  </a:solidFill>
                  <a:latin typeface="微软雅黑" pitchFamily="34" charset="-122"/>
                  <a:ea typeface="微软雅黑" pitchFamily="34" charset="-122"/>
                </a:rPr>
                <a:t>4-</a:t>
              </a:r>
              <a:r>
                <a:rPr lang="zh-CN" altLang="en-US" sz="1400" dirty="0" smtClean="0">
                  <a:solidFill>
                    <a:srgbClr val="3C3C3B"/>
                  </a:solidFill>
                  <a:latin typeface="微软雅黑" pitchFamily="34" charset="-122"/>
                  <a:ea typeface="微软雅黑" pitchFamily="34" charset="-122"/>
                </a:rPr>
                <a:t>优</a:t>
              </a:r>
              <a:r>
                <a:rPr lang="zh-CN" altLang="en-US" sz="1400" dirty="0">
                  <a:solidFill>
                    <a:srgbClr val="3C3C3B"/>
                  </a:solidFill>
                  <a:latin typeface="微软雅黑" pitchFamily="34" charset="-122"/>
                  <a:ea typeface="微软雅黑" pitchFamily="34" charset="-122"/>
                </a:rPr>
                <a:t>化</a:t>
              </a:r>
            </a:p>
          </p:txBody>
        </p:sp>
        <p:sp>
          <p:nvSpPr>
            <p:cNvPr id="81" name="Text Box 15"/>
            <p:cNvSpPr txBox="1">
              <a:spLocks noChangeArrowheads="1"/>
            </p:cNvSpPr>
            <p:nvPr/>
          </p:nvSpPr>
          <p:spPr bwMode="auto">
            <a:xfrm>
              <a:off x="4856153" y="5019569"/>
              <a:ext cx="1130311" cy="75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gn="ctr" eaLnBrk="0" hangingPunct="0"/>
              <a:r>
                <a:rPr lang="en-US" altLang="zh-CN" sz="1400" dirty="0" smtClean="0">
                  <a:solidFill>
                    <a:srgbClr val="3C3C3B"/>
                  </a:solidFill>
                  <a:latin typeface="微软雅黑" pitchFamily="34" charset="-122"/>
                  <a:ea typeface="微软雅黑" pitchFamily="34" charset="-122"/>
                </a:rPr>
                <a:t>2-</a:t>
              </a:r>
              <a:r>
                <a:rPr lang="zh-CN" altLang="en-US" sz="1400" dirty="0" smtClean="0">
                  <a:solidFill>
                    <a:srgbClr val="3C3C3B"/>
                  </a:solidFill>
                  <a:latin typeface="微软雅黑" pitchFamily="34" charset="-122"/>
                  <a:ea typeface="微软雅黑" pitchFamily="34" charset="-122"/>
                </a:rPr>
                <a:t>源</a:t>
              </a:r>
              <a:r>
                <a:rPr lang="zh-CN" altLang="en-US" sz="1400" dirty="0">
                  <a:solidFill>
                    <a:srgbClr val="3C3C3B"/>
                  </a:solidFill>
                  <a:latin typeface="微软雅黑" pitchFamily="34" charset="-122"/>
                  <a:ea typeface="微软雅黑" pitchFamily="34" charset="-122"/>
                </a:rPr>
                <a:t>系统主题划分</a:t>
              </a:r>
            </a:p>
          </p:txBody>
        </p:sp>
        <p:sp>
          <p:nvSpPr>
            <p:cNvPr id="82" name="Text Box 16"/>
            <p:cNvSpPr txBox="1">
              <a:spLocks noChangeArrowheads="1"/>
            </p:cNvSpPr>
            <p:nvPr/>
          </p:nvSpPr>
          <p:spPr bwMode="auto">
            <a:xfrm>
              <a:off x="3152775" y="5081201"/>
              <a:ext cx="828674" cy="377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r>
                <a:rPr lang="en-US" altLang="zh-CN" sz="1400" dirty="0" smtClean="0">
                  <a:solidFill>
                    <a:srgbClr val="3C3C3B"/>
                  </a:solidFill>
                  <a:latin typeface="微软雅黑" pitchFamily="34" charset="-122"/>
                  <a:ea typeface="微软雅黑" pitchFamily="34" charset="-122"/>
                </a:rPr>
                <a:t>3-</a:t>
              </a:r>
              <a:r>
                <a:rPr lang="zh-CN" altLang="en-US" sz="1400" dirty="0" smtClean="0">
                  <a:solidFill>
                    <a:srgbClr val="3C3C3B"/>
                  </a:solidFill>
                  <a:latin typeface="微软雅黑" pitchFamily="34" charset="-122"/>
                  <a:ea typeface="微软雅黑" pitchFamily="34" charset="-122"/>
                </a:rPr>
                <a:t>验</a:t>
              </a:r>
              <a:r>
                <a:rPr lang="zh-CN" altLang="en-US" sz="1400" dirty="0">
                  <a:solidFill>
                    <a:srgbClr val="3C3C3B"/>
                  </a:solidFill>
                  <a:latin typeface="微软雅黑" pitchFamily="34" charset="-122"/>
                  <a:ea typeface="微软雅黑" pitchFamily="34" charset="-122"/>
                </a:rPr>
                <a:t>证</a:t>
              </a:r>
            </a:p>
          </p:txBody>
        </p:sp>
      </p:grpSp>
      <p:pic>
        <p:nvPicPr>
          <p:cNvPr id="3" name="Picture 2"/>
          <p:cNvPicPr>
            <a:picLocks noChangeAspect="1" noChangeArrowheads="1"/>
          </p:cNvPicPr>
          <p:nvPr/>
        </p:nvPicPr>
        <p:blipFill>
          <a:blip r:embed="rId6" cstate="print"/>
          <a:srcRect/>
          <a:stretch>
            <a:fillRect/>
          </a:stretch>
        </p:blipFill>
        <p:spPr bwMode="auto">
          <a:xfrm>
            <a:off x="8672124" y="2997746"/>
            <a:ext cx="3235107" cy="1943451"/>
          </a:xfrm>
          <a:prstGeom prst="rect">
            <a:avLst/>
          </a:prstGeom>
          <a:noFill/>
          <a:ln w="9525">
            <a:noFill/>
            <a:miter lim="800000"/>
            <a:headEnd/>
            <a:tailEnd/>
          </a:ln>
        </p:spPr>
      </p:pic>
    </p:spTree>
    <p:extLst>
      <p:ext uri="{BB962C8B-B14F-4D97-AF65-F5344CB8AC3E}">
        <p14:creationId xmlns:p14="http://schemas.microsoft.com/office/powerpoint/2010/main" val="274102924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lIns="108878" tIns="54439" rIns="108878" bIns="54439" anchor="ctr" anchorCtr="0"/>
          <a:lstStyle/>
          <a:p>
            <a:pPr defTabSz="1219444"/>
            <a:r>
              <a:rPr lang="zh-CN" altLang="en-US" sz="2400" kern="1200" dirty="0" smtClean="0">
                <a:latin typeface="微软雅黑" pitchFamily="34" charset="-122"/>
                <a:ea typeface="微软雅黑" pitchFamily="34" charset="-122"/>
              </a:rPr>
              <a:t>核</a:t>
            </a:r>
            <a:r>
              <a:rPr lang="zh-CN" altLang="en-US" sz="2400" kern="1200" dirty="0">
                <a:latin typeface="微软雅黑" pitchFamily="34" charset="-122"/>
                <a:ea typeface="微软雅黑" pitchFamily="34" charset="-122"/>
              </a:rPr>
              <a:t>心主题</a:t>
            </a:r>
            <a:r>
              <a:rPr lang="zh-CN" altLang="en-US" sz="2400" kern="1200" dirty="0" smtClean="0">
                <a:latin typeface="微软雅黑" pitchFamily="34" charset="-122"/>
                <a:ea typeface="微软雅黑" pitchFamily="34" charset="-122"/>
              </a:rPr>
              <a:t>域</a:t>
            </a:r>
            <a:r>
              <a:rPr lang="en-US" altLang="zh-CN" sz="2400" kern="1200" dirty="0" smtClean="0">
                <a:latin typeface="微软雅黑" pitchFamily="34" charset="-122"/>
                <a:ea typeface="微软雅黑" pitchFamily="34" charset="-122"/>
              </a:rPr>
              <a:t/>
            </a:r>
            <a:br>
              <a:rPr lang="en-US" altLang="zh-CN" sz="2400" kern="1200" dirty="0" smtClean="0">
                <a:latin typeface="微软雅黑" pitchFamily="34" charset="-122"/>
                <a:ea typeface="微软雅黑" pitchFamily="34" charset="-122"/>
              </a:rPr>
            </a:br>
            <a:r>
              <a:rPr lang="zh-CN" altLang="en-US" sz="2000" b="0" kern="1200" dirty="0" smtClean="0">
                <a:latin typeface="微软雅黑" pitchFamily="34" charset="-122"/>
                <a:ea typeface="微软雅黑" pitchFamily="34" charset="-122"/>
              </a:rPr>
              <a:t>企业价值链、现状探索、最佳实践结合，生成华为</a:t>
            </a:r>
            <a:r>
              <a:rPr lang="en-US" altLang="zh-CN" sz="2000" b="0" kern="1200" dirty="0" smtClean="0">
                <a:latin typeface="微软雅黑" pitchFamily="34" charset="-122"/>
                <a:ea typeface="微软雅黑" pitchFamily="34" charset="-122"/>
              </a:rPr>
              <a:t>CBG</a:t>
            </a:r>
            <a:r>
              <a:rPr lang="zh-CN" altLang="en-US" sz="2000" b="0" kern="1200" dirty="0" smtClean="0">
                <a:latin typeface="微软雅黑" pitchFamily="34" charset="-122"/>
                <a:ea typeface="微软雅黑" pitchFamily="34" charset="-122"/>
              </a:rPr>
              <a:t>云服务的核心主题域</a:t>
            </a:r>
            <a:endParaRPr lang="zh-CN" altLang="en-US" sz="2400" kern="1200" dirty="0">
              <a:latin typeface="微软雅黑" pitchFamily="34" charset="-122"/>
              <a:ea typeface="微软雅黑" pitchFamily="34" charset="-122"/>
            </a:endParaRPr>
          </a:p>
        </p:txBody>
      </p:sp>
      <p:graphicFrame>
        <p:nvGraphicFramePr>
          <p:cNvPr id="4" name="图示 3"/>
          <p:cNvGraphicFramePr/>
          <p:nvPr>
            <p:extLst/>
          </p:nvPr>
        </p:nvGraphicFramePr>
        <p:xfrm>
          <a:off x="2713211" y="868884"/>
          <a:ext cx="9145016" cy="536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右箭头 9"/>
          <p:cNvSpPr/>
          <p:nvPr/>
        </p:nvSpPr>
        <p:spPr bwMode="auto">
          <a:xfrm>
            <a:off x="1921123" y="3084465"/>
            <a:ext cx="720080" cy="604713"/>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smtClean="0">
              <a:solidFill>
                <a:srgbClr val="000000"/>
              </a:solidFill>
              <a:latin typeface="微软雅黑" pitchFamily="34" charset="-122"/>
              <a:ea typeface="微软雅黑" pitchFamily="34" charset="-122"/>
            </a:endParaRPr>
          </a:p>
        </p:txBody>
      </p:sp>
      <p:sp>
        <p:nvSpPr>
          <p:cNvPr id="12" name="矩形 11"/>
          <p:cNvSpPr/>
          <p:nvPr/>
        </p:nvSpPr>
        <p:spPr bwMode="auto">
          <a:xfrm>
            <a:off x="264939" y="3084465"/>
            <a:ext cx="1584176" cy="528059"/>
          </a:xfrm>
          <a:prstGeom prst="rect">
            <a:avLst/>
          </a:prstGeom>
          <a:no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buClr>
                <a:srgbClr val="CC9900"/>
              </a:buClr>
            </a:pPr>
            <a:r>
              <a:rPr lang="zh-CN" altLang="en-US" sz="1600" b="1" dirty="0" smtClean="0">
                <a:solidFill>
                  <a:srgbClr val="000000"/>
                </a:solidFill>
                <a:latin typeface="微软雅黑" pitchFamily="34" charset="-122"/>
                <a:ea typeface="微软雅黑" pitchFamily="34" charset="-122"/>
              </a:rPr>
              <a:t>现状探索</a:t>
            </a:r>
          </a:p>
        </p:txBody>
      </p:sp>
      <p:sp>
        <p:nvSpPr>
          <p:cNvPr id="13" name="矩形 12"/>
          <p:cNvSpPr/>
          <p:nvPr/>
        </p:nvSpPr>
        <p:spPr bwMode="auto">
          <a:xfrm>
            <a:off x="264939" y="1965629"/>
            <a:ext cx="1584176" cy="528059"/>
          </a:xfrm>
          <a:prstGeom prst="rect">
            <a:avLst/>
          </a:prstGeom>
          <a:no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buClr>
                <a:srgbClr val="CC9900"/>
              </a:buClr>
            </a:pPr>
            <a:r>
              <a:rPr lang="zh-CN" altLang="en-US" sz="1600" b="1" dirty="0" smtClean="0">
                <a:solidFill>
                  <a:srgbClr val="000000"/>
                </a:solidFill>
                <a:latin typeface="微软雅黑" pitchFamily="34" charset="-122"/>
                <a:ea typeface="微软雅黑" pitchFamily="34" charset="-122"/>
              </a:rPr>
              <a:t>最佳实践</a:t>
            </a:r>
            <a:endParaRPr lang="zh-CN" altLang="en-US" sz="1600" b="1" dirty="0" smtClean="0">
              <a:solidFill>
                <a:srgbClr val="000000"/>
              </a:solidFill>
              <a:latin typeface="微软雅黑" pitchFamily="34" charset="-122"/>
              <a:ea typeface="微软雅黑" pitchFamily="34" charset="-122"/>
            </a:endParaRPr>
          </a:p>
        </p:txBody>
      </p:sp>
      <p:sp>
        <p:nvSpPr>
          <p:cNvPr id="14" name="矩形 13"/>
          <p:cNvSpPr/>
          <p:nvPr/>
        </p:nvSpPr>
        <p:spPr bwMode="auto">
          <a:xfrm>
            <a:off x="264939" y="4269885"/>
            <a:ext cx="1584176" cy="528059"/>
          </a:xfrm>
          <a:prstGeom prst="rect">
            <a:avLst/>
          </a:prstGeom>
          <a:no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buClr>
                <a:srgbClr val="CC9900"/>
              </a:buClr>
            </a:pPr>
            <a:r>
              <a:rPr lang="en-US" altLang="zh-CN" sz="1600" b="1" dirty="0" smtClean="0">
                <a:solidFill>
                  <a:srgbClr val="000000"/>
                </a:solidFill>
                <a:latin typeface="微软雅黑" pitchFamily="34" charset="-122"/>
                <a:ea typeface="微软雅黑" pitchFamily="34" charset="-122"/>
              </a:rPr>
              <a:t>TD</a:t>
            </a:r>
            <a:r>
              <a:rPr lang="zh-CN" altLang="en-US" sz="1600" b="1" dirty="0" smtClean="0">
                <a:solidFill>
                  <a:srgbClr val="000000"/>
                </a:solidFill>
                <a:latin typeface="微软雅黑" pitchFamily="34" charset="-122"/>
                <a:ea typeface="微软雅黑" pitchFamily="34" charset="-122"/>
              </a:rPr>
              <a:t>参考信息架构</a:t>
            </a:r>
            <a:endParaRPr lang="zh-CN" altLang="en-US" sz="1600" b="1" dirty="0" smtClean="0">
              <a:solidFill>
                <a:srgbClr val="000000"/>
              </a:solidFill>
              <a:latin typeface="微软雅黑" pitchFamily="34" charset="-122"/>
              <a:ea typeface="微软雅黑" pitchFamily="34" charset="-122"/>
            </a:endParaRPr>
          </a:p>
        </p:txBody>
      </p:sp>
      <p:sp>
        <p:nvSpPr>
          <p:cNvPr id="15" name="十字形 14"/>
          <p:cNvSpPr/>
          <p:nvPr/>
        </p:nvSpPr>
        <p:spPr bwMode="auto">
          <a:xfrm>
            <a:off x="913011" y="2613701"/>
            <a:ext cx="360040" cy="336036"/>
          </a:xfrm>
          <a:prstGeom prst="plus">
            <a:avLst>
              <a:gd name="adj" fmla="val 37184"/>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dirty="0" smtClean="0">
              <a:solidFill>
                <a:srgbClr val="000000"/>
              </a:solidFill>
              <a:latin typeface="微软雅黑" pitchFamily="34" charset="-122"/>
              <a:ea typeface="微软雅黑" pitchFamily="34" charset="-122"/>
            </a:endParaRPr>
          </a:p>
        </p:txBody>
      </p:sp>
      <p:sp>
        <p:nvSpPr>
          <p:cNvPr id="16" name="十字形 15"/>
          <p:cNvSpPr/>
          <p:nvPr/>
        </p:nvSpPr>
        <p:spPr bwMode="auto">
          <a:xfrm>
            <a:off x="913011" y="3765829"/>
            <a:ext cx="360040" cy="336036"/>
          </a:xfrm>
          <a:prstGeom prst="plus">
            <a:avLst>
              <a:gd name="adj" fmla="val 37184"/>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dirty="0" smtClean="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393012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lIns="108878" tIns="54439" rIns="108878" bIns="54439" anchor="ctr" anchorCtr="0"/>
          <a:lstStyle/>
          <a:p>
            <a:pPr defTabSz="1219444"/>
            <a:r>
              <a:rPr lang="zh-CN" altLang="en-US" sz="2400" kern="1200" dirty="0">
                <a:latin typeface="微软雅黑" panose="020B0503020204020204" pitchFamily="34" charset="-122"/>
                <a:ea typeface="微软雅黑" panose="020B0503020204020204" pitchFamily="34" charset="-122"/>
              </a:rPr>
              <a:t>核心主题域及关</a:t>
            </a:r>
            <a:r>
              <a:rPr lang="zh-CN" altLang="en-US" sz="2400" kern="1200" dirty="0" smtClean="0">
                <a:latin typeface="微软雅黑" panose="020B0503020204020204" pitchFamily="34" charset="-122"/>
                <a:ea typeface="微软雅黑" panose="020B0503020204020204" pitchFamily="34" charset="-122"/>
              </a:rPr>
              <a:t>系</a:t>
            </a:r>
            <a:endParaRPr lang="zh-CN" altLang="en-US" sz="2400" kern="1200" dirty="0">
              <a:latin typeface="微软雅黑" panose="020B0503020204020204" pitchFamily="34" charset="-122"/>
              <a:ea typeface="微软雅黑" panose="020B0503020204020204" pitchFamily="34" charset="-122"/>
            </a:endParaRPr>
          </a:p>
        </p:txBody>
      </p:sp>
      <p:sp>
        <p:nvSpPr>
          <p:cNvPr id="39" name="矩形 38"/>
          <p:cNvSpPr/>
          <p:nvPr/>
        </p:nvSpPr>
        <p:spPr>
          <a:xfrm>
            <a:off x="9188285" y="5990724"/>
            <a:ext cx="2646878" cy="338554"/>
          </a:xfrm>
          <a:prstGeom prst="rect">
            <a:avLst/>
          </a:prstGeom>
        </p:spPr>
        <p:txBody>
          <a:bodyPr wrap="none">
            <a:spAutoFit/>
          </a:bodyPr>
          <a:lstStyle/>
          <a:p>
            <a:r>
              <a:rPr lang="zh-CN" altLang="en-US" sz="1600" dirty="0" smtClean="0">
                <a:solidFill>
                  <a:srgbClr val="FF0000"/>
                </a:solidFill>
              </a:rPr>
              <a:t>仅为主题域间重要关系举例</a:t>
            </a:r>
            <a:endParaRPr lang="zh-CN" altLang="en-US" sz="1600" dirty="0">
              <a:solidFill>
                <a:srgbClr val="FF0000"/>
              </a:solidFill>
            </a:endParaRPr>
          </a:p>
        </p:txBody>
      </p:sp>
      <p:sp>
        <p:nvSpPr>
          <p:cNvPr id="40" name="圆角矩形 39"/>
          <p:cNvSpPr/>
          <p:nvPr/>
        </p:nvSpPr>
        <p:spPr bwMode="auto">
          <a:xfrm>
            <a:off x="1489075" y="1125538"/>
            <a:ext cx="1656184" cy="936104"/>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事件</a:t>
            </a:r>
            <a:endParaRPr lang="en-US" altLang="zh-CN" sz="1400" b="1" kern="0" dirty="0" smtClean="0">
              <a:ln w="0"/>
              <a:solidFill>
                <a:srgbClr val="3C3C3B"/>
              </a:solidFill>
              <a:latin typeface="微软雅黑" pitchFamily="34" charset="-122"/>
              <a:ea typeface="微软雅黑" pitchFamily="34" charset="-122"/>
            </a:endParaRPr>
          </a:p>
          <a:p>
            <a:r>
              <a:rPr lang="zh-CN" altLang="en-US" sz="1000" kern="0" dirty="0" smtClean="0">
                <a:ln w="0"/>
                <a:solidFill>
                  <a:srgbClr val="3C3C3B"/>
                </a:solidFill>
                <a:latin typeface="微软雅黑" pitchFamily="34" charset="-122"/>
                <a:ea typeface="微软雅黑" pitchFamily="34" charset="-122"/>
              </a:rPr>
              <a:t>交互及活动明细，日志</a:t>
            </a:r>
            <a:endParaRPr lang="en-US" altLang="zh-CN" sz="1000" kern="0" dirty="0" smtClean="0">
              <a:ln w="0"/>
              <a:solidFill>
                <a:srgbClr val="3C3C3B"/>
              </a:solidFill>
              <a:latin typeface="微软雅黑" pitchFamily="34" charset="-122"/>
              <a:ea typeface="微软雅黑" pitchFamily="34" charset="-122"/>
            </a:endParaRP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实体：</a:t>
            </a:r>
            <a:r>
              <a:rPr lang="en-US" altLang="zh-CN" sz="1000" kern="0" dirty="0" smtClean="0">
                <a:ln w="0"/>
                <a:solidFill>
                  <a:srgbClr val="3C3C3B"/>
                </a:solidFill>
                <a:latin typeface="微软雅黑" pitchFamily="34" charset="-122"/>
                <a:ea typeface="微软雅黑" pitchFamily="34" charset="-122"/>
              </a:rPr>
              <a:t>61</a:t>
            </a: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属性：</a:t>
            </a:r>
            <a:r>
              <a:rPr lang="en-US" altLang="zh-CN" sz="1000" kern="0" dirty="0" smtClean="0">
                <a:ln w="0"/>
                <a:solidFill>
                  <a:srgbClr val="3C3C3B"/>
                </a:solidFill>
                <a:latin typeface="微软雅黑" pitchFamily="34" charset="-122"/>
                <a:ea typeface="微软雅黑" pitchFamily="34" charset="-122"/>
              </a:rPr>
              <a:t>782</a:t>
            </a:r>
            <a:endParaRPr lang="zh-CN" altLang="en-US" sz="1000" kern="0" dirty="0">
              <a:ln w="0"/>
              <a:solidFill>
                <a:srgbClr val="3C3C3B"/>
              </a:solidFill>
              <a:latin typeface="微软雅黑" pitchFamily="34" charset="-122"/>
              <a:ea typeface="微软雅黑" pitchFamily="34" charset="-122"/>
            </a:endParaRPr>
          </a:p>
        </p:txBody>
      </p:sp>
      <p:sp>
        <p:nvSpPr>
          <p:cNvPr id="41" name="圆角矩形 40"/>
          <p:cNvSpPr/>
          <p:nvPr/>
        </p:nvSpPr>
        <p:spPr bwMode="auto">
          <a:xfrm>
            <a:off x="3937347" y="1125538"/>
            <a:ext cx="1656184" cy="936104"/>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设备</a:t>
            </a:r>
            <a:endParaRPr lang="en-US" altLang="zh-CN" sz="1400" b="1" kern="0" dirty="0" smtClean="0">
              <a:ln w="0"/>
              <a:solidFill>
                <a:srgbClr val="3C3C3B"/>
              </a:solidFill>
              <a:latin typeface="微软雅黑" pitchFamily="34" charset="-122"/>
              <a:ea typeface="微软雅黑" pitchFamily="34" charset="-122"/>
            </a:endParaRPr>
          </a:p>
          <a:p>
            <a:pPr algn="ctr"/>
            <a:r>
              <a:rPr lang="zh-CN" altLang="en-US" sz="1000" kern="0" dirty="0" smtClean="0">
                <a:ln w="0"/>
                <a:solidFill>
                  <a:srgbClr val="3C3C3B"/>
                </a:solidFill>
                <a:latin typeface="微软雅黑" pitchFamily="34" charset="-122"/>
                <a:ea typeface="微软雅黑" pitchFamily="34" charset="-122"/>
              </a:rPr>
              <a:t>终端设备与设备事件</a:t>
            </a:r>
            <a:endParaRPr lang="en-US" altLang="zh-CN" sz="1000" kern="0" dirty="0" smtClean="0">
              <a:ln w="0"/>
              <a:solidFill>
                <a:srgbClr val="3C3C3B"/>
              </a:solidFill>
              <a:latin typeface="微软雅黑" pitchFamily="34" charset="-122"/>
              <a:ea typeface="微软雅黑" pitchFamily="34" charset="-122"/>
            </a:endParaRP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实体：</a:t>
            </a:r>
            <a:r>
              <a:rPr lang="en-US" altLang="zh-CN" sz="1000" kern="0" dirty="0" smtClean="0">
                <a:ln w="0"/>
                <a:solidFill>
                  <a:srgbClr val="3C3C3B"/>
                </a:solidFill>
                <a:latin typeface="微软雅黑" pitchFamily="34" charset="-122"/>
                <a:ea typeface="微软雅黑" pitchFamily="34" charset="-122"/>
              </a:rPr>
              <a:t>10</a:t>
            </a: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属性：</a:t>
            </a:r>
            <a:r>
              <a:rPr lang="en-US" altLang="zh-CN" sz="1000" kern="0" dirty="0" smtClean="0">
                <a:ln w="0"/>
                <a:solidFill>
                  <a:srgbClr val="3C3C3B"/>
                </a:solidFill>
                <a:latin typeface="微软雅黑" pitchFamily="34" charset="-122"/>
                <a:ea typeface="微软雅黑" pitchFamily="34" charset="-122"/>
              </a:rPr>
              <a:t>86</a:t>
            </a:r>
            <a:endParaRPr lang="zh-CN" altLang="en-US" sz="1000" kern="0" dirty="0" smtClean="0">
              <a:ln w="0"/>
              <a:solidFill>
                <a:srgbClr val="3C3C3B"/>
              </a:solidFill>
              <a:latin typeface="微软雅黑" pitchFamily="34" charset="-122"/>
              <a:ea typeface="微软雅黑" pitchFamily="34" charset="-122"/>
            </a:endParaRPr>
          </a:p>
          <a:p>
            <a:pPr algn="ctr"/>
            <a:endParaRPr lang="zh-CN" altLang="en-US" sz="1000" kern="0" dirty="0">
              <a:ln w="0"/>
              <a:solidFill>
                <a:srgbClr val="3C3C3B"/>
              </a:solidFill>
              <a:latin typeface="微软雅黑" pitchFamily="34" charset="-122"/>
              <a:ea typeface="微软雅黑" pitchFamily="34" charset="-122"/>
            </a:endParaRPr>
          </a:p>
        </p:txBody>
      </p:sp>
      <p:sp>
        <p:nvSpPr>
          <p:cNvPr id="42" name="圆角矩形 41"/>
          <p:cNvSpPr/>
          <p:nvPr/>
        </p:nvSpPr>
        <p:spPr bwMode="auto">
          <a:xfrm>
            <a:off x="6457627" y="1125538"/>
            <a:ext cx="1656184" cy="936104"/>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参与者</a:t>
            </a:r>
            <a:endParaRPr lang="en-US" altLang="zh-CN" sz="1400" b="1" kern="0" dirty="0" smtClean="0">
              <a:ln w="0"/>
              <a:solidFill>
                <a:srgbClr val="3C3C3B"/>
              </a:solidFill>
              <a:latin typeface="微软雅黑" pitchFamily="34" charset="-122"/>
              <a:ea typeface="微软雅黑" pitchFamily="34" charset="-122"/>
            </a:endParaRPr>
          </a:p>
          <a:p>
            <a:r>
              <a:rPr lang="zh-CN" altLang="en-US" sz="1000" kern="0" dirty="0" smtClean="0">
                <a:ln w="0"/>
                <a:solidFill>
                  <a:srgbClr val="3C3C3B"/>
                </a:solidFill>
                <a:latin typeface="微软雅黑" pitchFamily="34" charset="-122"/>
                <a:ea typeface="微软雅黑" pitchFamily="34" charset="-122"/>
              </a:rPr>
              <a:t>华为帐号，开发者，华为部门</a:t>
            </a:r>
            <a:endParaRPr lang="en-US" altLang="zh-CN" sz="1000" kern="0" dirty="0" smtClean="0">
              <a:ln w="0"/>
              <a:solidFill>
                <a:srgbClr val="3C3C3B"/>
              </a:solidFill>
              <a:latin typeface="微软雅黑" pitchFamily="34" charset="-122"/>
              <a:ea typeface="微软雅黑" pitchFamily="34" charset="-122"/>
            </a:endParaRP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实体：</a:t>
            </a:r>
            <a:r>
              <a:rPr lang="en-US" altLang="zh-CN" sz="1000" kern="0" dirty="0" smtClean="0">
                <a:ln w="0"/>
                <a:solidFill>
                  <a:srgbClr val="3C3C3B"/>
                </a:solidFill>
                <a:latin typeface="微软雅黑" pitchFamily="34" charset="-122"/>
                <a:ea typeface="微软雅黑" pitchFamily="34" charset="-122"/>
              </a:rPr>
              <a:t>45</a:t>
            </a: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属性：</a:t>
            </a:r>
            <a:r>
              <a:rPr lang="en-US" altLang="zh-CN" sz="1000" kern="0" dirty="0" smtClean="0">
                <a:ln w="0"/>
                <a:solidFill>
                  <a:srgbClr val="3C3C3B"/>
                </a:solidFill>
                <a:latin typeface="微软雅黑" pitchFamily="34" charset="-122"/>
                <a:ea typeface="微软雅黑" pitchFamily="34" charset="-122"/>
              </a:rPr>
              <a:t>443</a:t>
            </a:r>
            <a:endParaRPr lang="zh-CN" altLang="en-US" sz="1000" kern="0" dirty="0" smtClean="0">
              <a:ln w="0"/>
              <a:solidFill>
                <a:srgbClr val="3C3C3B"/>
              </a:solidFill>
              <a:latin typeface="微软雅黑" pitchFamily="34" charset="-122"/>
              <a:ea typeface="微软雅黑" pitchFamily="34" charset="-122"/>
            </a:endParaRPr>
          </a:p>
        </p:txBody>
      </p:sp>
      <p:sp>
        <p:nvSpPr>
          <p:cNvPr id="43" name="圆角矩形 42"/>
          <p:cNvSpPr/>
          <p:nvPr/>
        </p:nvSpPr>
        <p:spPr bwMode="auto">
          <a:xfrm>
            <a:off x="8905899" y="1125538"/>
            <a:ext cx="1656184" cy="936104"/>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产品</a:t>
            </a:r>
            <a:endParaRPr lang="en-US" altLang="zh-CN" sz="1400" b="1" kern="0" dirty="0" smtClean="0">
              <a:ln w="0"/>
              <a:solidFill>
                <a:srgbClr val="3C3C3B"/>
              </a:solidFill>
              <a:latin typeface="微软雅黑" pitchFamily="34" charset="-122"/>
              <a:ea typeface="微软雅黑" pitchFamily="34" charset="-122"/>
            </a:endParaRPr>
          </a:p>
          <a:p>
            <a:pPr algn="ctr"/>
            <a:r>
              <a:rPr lang="zh-CN" altLang="en-US" sz="1000" kern="0" dirty="0" smtClean="0">
                <a:ln w="0"/>
                <a:solidFill>
                  <a:srgbClr val="3C3C3B"/>
                </a:solidFill>
                <a:latin typeface="微软雅黑" pitchFamily="34" charset="-122"/>
                <a:ea typeface="微软雅黑" pitchFamily="34" charset="-122"/>
              </a:rPr>
              <a:t>软、硬件产品与服务</a:t>
            </a:r>
            <a:endParaRPr lang="en-US" altLang="zh-CN" sz="1000" kern="0" dirty="0" smtClean="0">
              <a:ln w="0"/>
              <a:solidFill>
                <a:srgbClr val="3C3C3B"/>
              </a:solidFill>
              <a:latin typeface="微软雅黑" pitchFamily="34" charset="-122"/>
              <a:ea typeface="微软雅黑" pitchFamily="34" charset="-122"/>
            </a:endParaRPr>
          </a:p>
        </p:txBody>
      </p:sp>
      <p:sp>
        <p:nvSpPr>
          <p:cNvPr id="44" name="圆角矩形 43"/>
          <p:cNvSpPr/>
          <p:nvPr/>
        </p:nvSpPr>
        <p:spPr bwMode="auto">
          <a:xfrm>
            <a:off x="1489075" y="2709714"/>
            <a:ext cx="1656184" cy="936104"/>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a:ln w="0"/>
                <a:solidFill>
                  <a:srgbClr val="3C3C3B"/>
                </a:solidFill>
                <a:latin typeface="微软雅黑" pitchFamily="34" charset="-122"/>
                <a:ea typeface="微软雅黑" pitchFamily="34" charset="-122"/>
              </a:rPr>
              <a:t>位置</a:t>
            </a:r>
            <a:endParaRPr lang="en-US" altLang="zh-CN" sz="1400" b="1" kern="0" dirty="0">
              <a:ln w="0"/>
              <a:solidFill>
                <a:srgbClr val="3C3C3B"/>
              </a:solidFill>
              <a:latin typeface="微软雅黑" pitchFamily="34" charset="-122"/>
              <a:ea typeface="微软雅黑" pitchFamily="34" charset="-122"/>
            </a:endParaRPr>
          </a:p>
          <a:p>
            <a:r>
              <a:rPr lang="zh-CN" altLang="en-US" sz="1000" kern="0" dirty="0">
                <a:ln w="0"/>
                <a:solidFill>
                  <a:srgbClr val="3C3C3B"/>
                </a:solidFill>
                <a:latin typeface="微软雅黑" pitchFamily="34" charset="-122"/>
                <a:ea typeface="微软雅黑" pitchFamily="34" charset="-122"/>
              </a:rPr>
              <a:t>区域，地址，轨迹</a:t>
            </a:r>
            <a:endParaRPr lang="en-US" altLang="zh-CN" sz="1000" kern="0" dirty="0">
              <a:ln w="0"/>
              <a:solidFill>
                <a:srgbClr val="3C3C3B"/>
              </a:solidFill>
              <a:latin typeface="微软雅黑" pitchFamily="34" charset="-122"/>
              <a:ea typeface="微软雅黑" pitchFamily="34" charset="-122"/>
            </a:endParaRPr>
          </a:p>
          <a:p>
            <a:pPr marL="171450" indent="-171450">
              <a:buFont typeface="Wingdings" panose="05000000000000000000" pitchFamily="2" charset="2"/>
              <a:buChar char="Ø"/>
            </a:pPr>
            <a:r>
              <a:rPr lang="zh-CN" altLang="en-US" sz="1000" kern="0" dirty="0">
                <a:ln w="0"/>
                <a:solidFill>
                  <a:srgbClr val="3C3C3B"/>
                </a:solidFill>
                <a:latin typeface="微软雅黑" pitchFamily="34" charset="-122"/>
                <a:ea typeface="微软雅黑" pitchFamily="34" charset="-122"/>
              </a:rPr>
              <a:t>实体：</a:t>
            </a:r>
            <a:r>
              <a:rPr lang="en-US" altLang="zh-CN" sz="1000" kern="0" dirty="0">
                <a:ln w="0"/>
                <a:solidFill>
                  <a:srgbClr val="3C3C3B"/>
                </a:solidFill>
                <a:latin typeface="微软雅黑" pitchFamily="34" charset="-122"/>
                <a:ea typeface="微软雅黑" pitchFamily="34" charset="-122"/>
              </a:rPr>
              <a:t>2</a:t>
            </a:r>
            <a:endParaRPr lang="zh-CN" altLang="en-US" sz="1000" kern="0" dirty="0">
              <a:ln w="0"/>
              <a:solidFill>
                <a:srgbClr val="3C3C3B"/>
              </a:solidFill>
              <a:latin typeface="微软雅黑" pitchFamily="34" charset="-122"/>
              <a:ea typeface="微软雅黑" pitchFamily="34" charset="-122"/>
            </a:endParaRPr>
          </a:p>
        </p:txBody>
      </p:sp>
      <p:sp>
        <p:nvSpPr>
          <p:cNvPr id="45" name="圆角矩形 44"/>
          <p:cNvSpPr/>
          <p:nvPr/>
        </p:nvSpPr>
        <p:spPr bwMode="auto">
          <a:xfrm>
            <a:off x="3937347" y="2709714"/>
            <a:ext cx="1656184" cy="936104"/>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内容</a:t>
            </a:r>
            <a:endParaRPr lang="en-US" altLang="zh-CN" sz="1400" b="1" kern="0" dirty="0" smtClean="0">
              <a:ln w="0"/>
              <a:solidFill>
                <a:srgbClr val="3C3C3B"/>
              </a:solidFill>
              <a:latin typeface="微软雅黑" pitchFamily="34" charset="-122"/>
              <a:ea typeface="微软雅黑" pitchFamily="34" charset="-122"/>
            </a:endParaRPr>
          </a:p>
          <a:p>
            <a:r>
              <a:rPr lang="zh-CN" altLang="en-US" sz="1000" kern="0" dirty="0" smtClean="0">
                <a:ln w="0"/>
                <a:solidFill>
                  <a:srgbClr val="3C3C3B"/>
                </a:solidFill>
                <a:latin typeface="微软雅黑" pitchFamily="34" charset="-122"/>
                <a:ea typeface="微软雅黑" pitchFamily="34" charset="-122"/>
              </a:rPr>
              <a:t>视频、音频、阅读</a:t>
            </a:r>
            <a:r>
              <a:rPr lang="en-US" altLang="zh-CN" sz="1000" kern="0" dirty="0" smtClean="0">
                <a:ln w="0"/>
                <a:solidFill>
                  <a:srgbClr val="3C3C3B"/>
                </a:solidFill>
                <a:latin typeface="微软雅黑" pitchFamily="34" charset="-122"/>
                <a:ea typeface="微软雅黑" pitchFamily="34" charset="-122"/>
              </a:rPr>
              <a:t>……</a:t>
            </a:r>
            <a:r>
              <a:rPr lang="zh-CN" altLang="en-US" sz="1000" kern="0" dirty="0" smtClean="0">
                <a:ln w="0"/>
                <a:solidFill>
                  <a:srgbClr val="3C3C3B"/>
                </a:solidFill>
                <a:latin typeface="微软雅黑" pitchFamily="34" charset="-122"/>
                <a:ea typeface="微软雅黑" pitchFamily="34" charset="-122"/>
              </a:rPr>
              <a:t>属性及关系</a:t>
            </a:r>
            <a:endParaRPr lang="en-US" altLang="zh-CN" sz="1000" kern="0" dirty="0" smtClean="0">
              <a:ln w="0"/>
              <a:solidFill>
                <a:srgbClr val="3C3C3B"/>
              </a:solidFill>
              <a:latin typeface="微软雅黑" pitchFamily="34" charset="-122"/>
              <a:ea typeface="微软雅黑" pitchFamily="34" charset="-122"/>
            </a:endParaRP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实体：</a:t>
            </a:r>
            <a:r>
              <a:rPr lang="en-US" altLang="zh-CN" sz="1000" kern="0" dirty="0" smtClean="0">
                <a:ln w="0"/>
                <a:solidFill>
                  <a:srgbClr val="3C3C3B"/>
                </a:solidFill>
                <a:latin typeface="微软雅黑" pitchFamily="34" charset="-122"/>
                <a:ea typeface="微软雅黑" pitchFamily="34" charset="-122"/>
              </a:rPr>
              <a:t>35</a:t>
            </a: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属性：</a:t>
            </a:r>
            <a:r>
              <a:rPr lang="en-US" altLang="zh-CN" sz="1000" kern="0" dirty="0" smtClean="0">
                <a:ln w="0"/>
                <a:solidFill>
                  <a:srgbClr val="3C3C3B"/>
                </a:solidFill>
                <a:latin typeface="微软雅黑" pitchFamily="34" charset="-122"/>
                <a:ea typeface="微软雅黑" pitchFamily="34" charset="-122"/>
              </a:rPr>
              <a:t>311</a:t>
            </a:r>
            <a:endParaRPr lang="zh-CN" altLang="en-US" sz="1000" kern="0" dirty="0" smtClean="0">
              <a:ln w="0"/>
              <a:solidFill>
                <a:srgbClr val="3C3C3B"/>
              </a:solidFill>
              <a:latin typeface="微软雅黑" pitchFamily="34" charset="-122"/>
              <a:ea typeface="微软雅黑" pitchFamily="34" charset="-122"/>
            </a:endParaRPr>
          </a:p>
        </p:txBody>
      </p:sp>
      <p:sp>
        <p:nvSpPr>
          <p:cNvPr id="46" name="圆角矩形 45"/>
          <p:cNvSpPr/>
          <p:nvPr/>
        </p:nvSpPr>
        <p:spPr bwMode="auto">
          <a:xfrm>
            <a:off x="6457627" y="2709714"/>
            <a:ext cx="1656184" cy="936104"/>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tLang="zh-CN" sz="1400" b="1" kern="0" dirty="0" smtClean="0">
                <a:ln w="0"/>
                <a:solidFill>
                  <a:srgbClr val="3C3C3B"/>
                </a:solidFill>
                <a:latin typeface="微软雅黑" pitchFamily="34" charset="-122"/>
                <a:ea typeface="微软雅黑" pitchFamily="34" charset="-122"/>
              </a:rPr>
              <a:t>Online</a:t>
            </a:r>
          </a:p>
          <a:p>
            <a:r>
              <a:rPr lang="zh-CN" altLang="en-US" sz="1000" kern="0" dirty="0" smtClean="0">
                <a:ln w="0"/>
                <a:solidFill>
                  <a:srgbClr val="3C3C3B"/>
                </a:solidFill>
                <a:latin typeface="微软雅黑" pitchFamily="34" charset="-122"/>
                <a:ea typeface="微软雅黑" pitchFamily="34" charset="-122"/>
              </a:rPr>
              <a:t>应用，</a:t>
            </a:r>
            <a:r>
              <a:rPr lang="en-US" altLang="zh-CN" sz="1000" kern="0" dirty="0" smtClean="0">
                <a:ln w="0"/>
                <a:solidFill>
                  <a:srgbClr val="3C3C3B"/>
                </a:solidFill>
                <a:latin typeface="微软雅黑" pitchFamily="34" charset="-122"/>
                <a:ea typeface="微软雅黑" pitchFamily="34" charset="-122"/>
              </a:rPr>
              <a:t>Web</a:t>
            </a:r>
            <a:r>
              <a:rPr lang="zh-CN" altLang="en-US" sz="1000" kern="0" dirty="0" smtClean="0">
                <a:ln w="0"/>
                <a:solidFill>
                  <a:srgbClr val="3C3C3B"/>
                </a:solidFill>
                <a:latin typeface="微软雅黑" pitchFamily="34" charset="-122"/>
                <a:ea typeface="微软雅黑" pitchFamily="34" charset="-122"/>
              </a:rPr>
              <a:t>以及关系</a:t>
            </a:r>
            <a:endParaRPr lang="en-US" altLang="zh-CN" sz="1000" kern="0" dirty="0" smtClean="0">
              <a:ln w="0"/>
              <a:solidFill>
                <a:srgbClr val="3C3C3B"/>
              </a:solidFill>
              <a:latin typeface="微软雅黑" pitchFamily="34" charset="-122"/>
              <a:ea typeface="微软雅黑" pitchFamily="34" charset="-122"/>
            </a:endParaRP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实体：</a:t>
            </a:r>
            <a:r>
              <a:rPr lang="en-US" altLang="zh-CN" sz="1000" kern="0" dirty="0" smtClean="0">
                <a:ln w="0"/>
                <a:solidFill>
                  <a:srgbClr val="3C3C3B"/>
                </a:solidFill>
                <a:latin typeface="微软雅黑" pitchFamily="34" charset="-122"/>
                <a:ea typeface="微软雅黑" pitchFamily="34" charset="-122"/>
              </a:rPr>
              <a:t>28</a:t>
            </a: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属性：</a:t>
            </a:r>
            <a:r>
              <a:rPr lang="en-US" altLang="zh-CN" sz="1000" kern="0" dirty="0" smtClean="0">
                <a:ln w="0"/>
                <a:solidFill>
                  <a:srgbClr val="3C3C3B"/>
                </a:solidFill>
                <a:latin typeface="微软雅黑" pitchFamily="34" charset="-122"/>
                <a:ea typeface="微软雅黑" pitchFamily="34" charset="-122"/>
              </a:rPr>
              <a:t>257</a:t>
            </a:r>
            <a:endParaRPr lang="zh-CN" altLang="en-US" sz="1000" kern="0" dirty="0" smtClean="0">
              <a:ln w="0"/>
              <a:solidFill>
                <a:srgbClr val="3C3C3B"/>
              </a:solidFill>
              <a:latin typeface="微软雅黑" pitchFamily="34" charset="-122"/>
              <a:ea typeface="微软雅黑" pitchFamily="34" charset="-122"/>
            </a:endParaRPr>
          </a:p>
        </p:txBody>
      </p:sp>
      <p:sp>
        <p:nvSpPr>
          <p:cNvPr id="47" name="圆角矩形 46"/>
          <p:cNvSpPr/>
          <p:nvPr/>
        </p:nvSpPr>
        <p:spPr bwMode="auto">
          <a:xfrm>
            <a:off x="8905899" y="2709714"/>
            <a:ext cx="1656184" cy="936104"/>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销售</a:t>
            </a:r>
            <a:endParaRPr lang="en-US" altLang="zh-CN" sz="1400" b="1" kern="0" dirty="0" smtClean="0">
              <a:ln w="0"/>
              <a:solidFill>
                <a:srgbClr val="3C3C3B"/>
              </a:solidFill>
              <a:latin typeface="微软雅黑" pitchFamily="34" charset="-122"/>
              <a:ea typeface="微软雅黑" pitchFamily="34" charset="-122"/>
            </a:endParaRPr>
          </a:p>
          <a:p>
            <a:pPr algn="ctr"/>
            <a:r>
              <a:rPr lang="zh-CN" altLang="en-US" sz="1000" kern="0" dirty="0" smtClean="0">
                <a:ln w="0"/>
                <a:solidFill>
                  <a:srgbClr val="3C3C3B"/>
                </a:solidFill>
                <a:latin typeface="微软雅黑" pitchFamily="34" charset="-122"/>
                <a:ea typeface="微软雅黑" pitchFamily="34" charset="-122"/>
              </a:rPr>
              <a:t>订单，支付</a:t>
            </a:r>
            <a:endParaRPr lang="en-US" altLang="zh-CN" sz="1000" kern="0" dirty="0" smtClean="0">
              <a:ln w="0"/>
              <a:solidFill>
                <a:srgbClr val="3C3C3B"/>
              </a:solidFill>
              <a:latin typeface="微软雅黑" pitchFamily="34" charset="-122"/>
              <a:ea typeface="微软雅黑" pitchFamily="34" charset="-122"/>
            </a:endParaRP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实体：</a:t>
            </a:r>
            <a:r>
              <a:rPr lang="en-US" altLang="zh-CN" sz="1000" kern="0" dirty="0" smtClean="0">
                <a:ln w="0"/>
                <a:solidFill>
                  <a:srgbClr val="3C3C3B"/>
                </a:solidFill>
                <a:latin typeface="微软雅黑" pitchFamily="34" charset="-122"/>
                <a:ea typeface="微软雅黑" pitchFamily="34" charset="-122"/>
              </a:rPr>
              <a:t>12</a:t>
            </a: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属性：</a:t>
            </a:r>
            <a:r>
              <a:rPr lang="en-US" altLang="zh-CN" sz="1000" kern="0" dirty="0" smtClean="0">
                <a:ln w="0"/>
                <a:solidFill>
                  <a:srgbClr val="3C3C3B"/>
                </a:solidFill>
                <a:latin typeface="微软雅黑" pitchFamily="34" charset="-122"/>
                <a:ea typeface="微软雅黑" pitchFamily="34" charset="-122"/>
              </a:rPr>
              <a:t>259</a:t>
            </a:r>
            <a:endParaRPr lang="zh-CN" altLang="en-US" sz="1000" kern="0" dirty="0" smtClean="0">
              <a:ln w="0"/>
              <a:solidFill>
                <a:srgbClr val="3C3C3B"/>
              </a:solidFill>
              <a:latin typeface="微软雅黑" pitchFamily="34" charset="-122"/>
              <a:ea typeface="微软雅黑" pitchFamily="34" charset="-122"/>
            </a:endParaRPr>
          </a:p>
        </p:txBody>
      </p:sp>
      <p:sp>
        <p:nvSpPr>
          <p:cNvPr id="48" name="圆角矩形 47"/>
          <p:cNvSpPr/>
          <p:nvPr/>
        </p:nvSpPr>
        <p:spPr bwMode="auto">
          <a:xfrm>
            <a:off x="1489075" y="4293890"/>
            <a:ext cx="1656184" cy="936104"/>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协议</a:t>
            </a:r>
            <a:endParaRPr lang="en-US" altLang="zh-CN" sz="1400" b="1" kern="0" dirty="0" smtClean="0">
              <a:ln w="0"/>
              <a:solidFill>
                <a:srgbClr val="3C3C3B"/>
              </a:solidFill>
              <a:latin typeface="微软雅黑" pitchFamily="34" charset="-122"/>
              <a:ea typeface="微软雅黑" pitchFamily="34" charset="-122"/>
            </a:endParaRPr>
          </a:p>
          <a:p>
            <a:pPr algn="ctr"/>
            <a:r>
              <a:rPr lang="zh-CN" altLang="en-US" sz="1000" kern="0" dirty="0" smtClean="0">
                <a:ln w="0"/>
                <a:solidFill>
                  <a:srgbClr val="3C3C3B"/>
                </a:solidFill>
                <a:latin typeface="微软雅黑" pitchFamily="34" charset="-122"/>
                <a:ea typeface="微软雅黑" pitchFamily="34" charset="-122"/>
              </a:rPr>
              <a:t>商务合同，活动卡券</a:t>
            </a:r>
            <a:endParaRPr lang="en-US" altLang="zh-CN" sz="1000" kern="0" dirty="0" smtClean="0">
              <a:ln w="0"/>
              <a:solidFill>
                <a:srgbClr val="3C3C3B"/>
              </a:solidFill>
              <a:latin typeface="微软雅黑" pitchFamily="34" charset="-122"/>
              <a:ea typeface="微软雅黑" pitchFamily="34" charset="-122"/>
            </a:endParaRP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实体：</a:t>
            </a:r>
            <a:r>
              <a:rPr lang="en-US" altLang="zh-CN" sz="1000" kern="0" dirty="0" smtClean="0">
                <a:ln w="0"/>
                <a:solidFill>
                  <a:srgbClr val="3C3C3B"/>
                </a:solidFill>
                <a:latin typeface="微软雅黑" pitchFamily="34" charset="-122"/>
                <a:ea typeface="微软雅黑" pitchFamily="34" charset="-122"/>
              </a:rPr>
              <a:t>3</a:t>
            </a: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属性：</a:t>
            </a:r>
            <a:r>
              <a:rPr lang="en-US" altLang="zh-CN" sz="1000" kern="0" dirty="0" smtClean="0">
                <a:ln w="0"/>
                <a:solidFill>
                  <a:srgbClr val="3C3C3B"/>
                </a:solidFill>
                <a:latin typeface="微软雅黑" pitchFamily="34" charset="-122"/>
                <a:ea typeface="微软雅黑" pitchFamily="34" charset="-122"/>
              </a:rPr>
              <a:t>12</a:t>
            </a:r>
            <a:endParaRPr lang="zh-CN" altLang="en-US" sz="1000" kern="0" dirty="0" smtClean="0">
              <a:ln w="0"/>
              <a:solidFill>
                <a:srgbClr val="3C3C3B"/>
              </a:solidFill>
              <a:latin typeface="微软雅黑" pitchFamily="34" charset="-122"/>
              <a:ea typeface="微软雅黑" pitchFamily="34" charset="-122"/>
            </a:endParaRPr>
          </a:p>
        </p:txBody>
      </p:sp>
      <p:sp>
        <p:nvSpPr>
          <p:cNvPr id="49" name="圆角矩形 48"/>
          <p:cNvSpPr/>
          <p:nvPr/>
        </p:nvSpPr>
        <p:spPr bwMode="auto">
          <a:xfrm>
            <a:off x="3937347" y="4293890"/>
            <a:ext cx="1656184" cy="936104"/>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营销</a:t>
            </a:r>
            <a:endParaRPr lang="en-US" altLang="zh-CN" sz="1400" b="1" kern="0" dirty="0" smtClean="0">
              <a:ln w="0"/>
              <a:solidFill>
                <a:srgbClr val="3C3C3B"/>
              </a:solidFill>
              <a:latin typeface="微软雅黑" pitchFamily="34" charset="-122"/>
              <a:ea typeface="微软雅黑" pitchFamily="34" charset="-122"/>
            </a:endParaRPr>
          </a:p>
          <a:p>
            <a:pPr algn="ctr"/>
            <a:r>
              <a:rPr lang="zh-CN" altLang="en-US" sz="1000" kern="0" dirty="0" smtClean="0">
                <a:ln w="0"/>
                <a:solidFill>
                  <a:srgbClr val="3C3C3B"/>
                </a:solidFill>
                <a:latin typeface="微软雅黑" pitchFamily="34" charset="-122"/>
                <a:ea typeface="微软雅黑" pitchFamily="34" charset="-122"/>
              </a:rPr>
              <a:t>营销活动与广告</a:t>
            </a:r>
            <a:endParaRPr lang="en-US" altLang="zh-CN" sz="1000" kern="0" dirty="0" smtClean="0">
              <a:ln w="0"/>
              <a:solidFill>
                <a:srgbClr val="3C3C3B"/>
              </a:solidFill>
              <a:latin typeface="微软雅黑" pitchFamily="34" charset="-122"/>
              <a:ea typeface="微软雅黑" pitchFamily="34" charset="-122"/>
            </a:endParaRP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实体：</a:t>
            </a:r>
            <a:r>
              <a:rPr lang="en-US" altLang="zh-CN" sz="1000" kern="0" dirty="0" smtClean="0">
                <a:ln w="0"/>
                <a:solidFill>
                  <a:srgbClr val="3C3C3B"/>
                </a:solidFill>
                <a:latin typeface="微软雅黑" pitchFamily="34" charset="-122"/>
                <a:ea typeface="微软雅黑" pitchFamily="34" charset="-122"/>
              </a:rPr>
              <a:t>13</a:t>
            </a:r>
          </a:p>
          <a:p>
            <a:pPr>
              <a:buFont typeface="Wingdings" pitchFamily="2" charset="2"/>
              <a:buChar char="Ø"/>
            </a:pPr>
            <a:r>
              <a:rPr lang="zh-CN" altLang="en-US" sz="1000" kern="0" dirty="0" smtClean="0">
                <a:ln w="0"/>
                <a:solidFill>
                  <a:srgbClr val="3C3C3B"/>
                </a:solidFill>
                <a:latin typeface="微软雅黑" pitchFamily="34" charset="-122"/>
                <a:ea typeface="微软雅黑" pitchFamily="34" charset="-122"/>
              </a:rPr>
              <a:t>属性：</a:t>
            </a:r>
            <a:r>
              <a:rPr lang="en-US" altLang="zh-CN" sz="1000" kern="0" dirty="0" smtClean="0">
                <a:ln w="0"/>
                <a:solidFill>
                  <a:srgbClr val="3C3C3B"/>
                </a:solidFill>
                <a:latin typeface="微软雅黑" pitchFamily="34" charset="-122"/>
                <a:ea typeface="微软雅黑" pitchFamily="34" charset="-122"/>
              </a:rPr>
              <a:t>426</a:t>
            </a:r>
            <a:endParaRPr lang="zh-CN" altLang="en-US" sz="1000" kern="0" dirty="0" smtClean="0">
              <a:ln w="0"/>
              <a:solidFill>
                <a:srgbClr val="3C3C3B"/>
              </a:solidFill>
              <a:latin typeface="微软雅黑" pitchFamily="34" charset="-122"/>
              <a:ea typeface="微软雅黑" pitchFamily="34" charset="-122"/>
            </a:endParaRPr>
          </a:p>
        </p:txBody>
      </p:sp>
      <p:sp>
        <p:nvSpPr>
          <p:cNvPr id="50" name="圆角矩形 49"/>
          <p:cNvSpPr/>
          <p:nvPr/>
        </p:nvSpPr>
        <p:spPr bwMode="auto">
          <a:xfrm>
            <a:off x="6457627" y="4293890"/>
            <a:ext cx="1656184" cy="936104"/>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财务</a:t>
            </a:r>
            <a:endParaRPr lang="en-US" altLang="zh-CN" sz="1400" b="1" kern="0" dirty="0" smtClean="0">
              <a:ln w="0"/>
              <a:solidFill>
                <a:srgbClr val="3C3C3B"/>
              </a:solidFill>
              <a:latin typeface="微软雅黑" pitchFamily="34" charset="-122"/>
              <a:ea typeface="微软雅黑" pitchFamily="34" charset="-122"/>
            </a:endParaRPr>
          </a:p>
          <a:p>
            <a:pPr algn="ctr"/>
            <a:r>
              <a:rPr lang="zh-CN" altLang="en-US" sz="1000" kern="0" dirty="0" smtClean="0">
                <a:ln w="0"/>
                <a:solidFill>
                  <a:srgbClr val="3C3C3B"/>
                </a:solidFill>
                <a:latin typeface="微软雅黑" pitchFamily="34" charset="-122"/>
                <a:ea typeface="微软雅黑" pitchFamily="34" charset="-122"/>
              </a:rPr>
              <a:t>项目，科目，总账</a:t>
            </a:r>
            <a:endParaRPr lang="zh-CN" altLang="en-US" sz="1000" kern="0" dirty="0">
              <a:ln w="0"/>
              <a:solidFill>
                <a:srgbClr val="3C3C3B"/>
              </a:solidFill>
              <a:latin typeface="微软雅黑" pitchFamily="34" charset="-122"/>
              <a:ea typeface="微软雅黑" pitchFamily="34" charset="-122"/>
            </a:endParaRPr>
          </a:p>
        </p:txBody>
      </p:sp>
      <p:sp>
        <p:nvSpPr>
          <p:cNvPr id="51" name="圆角矩形 50"/>
          <p:cNvSpPr/>
          <p:nvPr/>
        </p:nvSpPr>
        <p:spPr bwMode="auto">
          <a:xfrm>
            <a:off x="8905899" y="4293890"/>
            <a:ext cx="1656184" cy="936104"/>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400" b="1" kern="0" dirty="0" smtClean="0">
                <a:ln w="0"/>
                <a:solidFill>
                  <a:srgbClr val="3C3C3B"/>
                </a:solidFill>
                <a:latin typeface="微软雅黑" pitchFamily="34" charset="-122"/>
                <a:ea typeface="微软雅黑" pitchFamily="34" charset="-122"/>
              </a:rPr>
              <a:t>库存</a:t>
            </a:r>
            <a:endParaRPr lang="en-US" altLang="zh-CN" sz="1400" b="1" kern="0" dirty="0" smtClean="0">
              <a:ln w="0"/>
              <a:solidFill>
                <a:srgbClr val="3C3C3B"/>
              </a:solidFill>
              <a:latin typeface="微软雅黑" pitchFamily="34" charset="-122"/>
              <a:ea typeface="微软雅黑" pitchFamily="34" charset="-122"/>
            </a:endParaRPr>
          </a:p>
          <a:p>
            <a:pPr algn="ctr"/>
            <a:r>
              <a:rPr lang="zh-CN" altLang="en-US" sz="1000" kern="0" dirty="0" smtClean="0">
                <a:ln w="0"/>
                <a:solidFill>
                  <a:srgbClr val="3C3C3B"/>
                </a:solidFill>
                <a:latin typeface="微软雅黑" pitchFamily="34" charset="-122"/>
                <a:ea typeface="微软雅黑" pitchFamily="34" charset="-122"/>
              </a:rPr>
              <a:t>商品库存与变化</a:t>
            </a:r>
            <a:endParaRPr lang="zh-CN" altLang="en-US" sz="1000" kern="0" dirty="0">
              <a:ln w="0"/>
              <a:solidFill>
                <a:srgbClr val="3C3C3B"/>
              </a:solidFill>
              <a:latin typeface="微软雅黑" pitchFamily="34" charset="-122"/>
              <a:ea typeface="微软雅黑" pitchFamily="34" charset="-122"/>
            </a:endParaRPr>
          </a:p>
        </p:txBody>
      </p:sp>
      <p:cxnSp>
        <p:nvCxnSpPr>
          <p:cNvPr id="88" name="直接连接符 87"/>
          <p:cNvCxnSpPr>
            <a:stCxn id="40" idx="3"/>
            <a:endCxn id="41" idx="1"/>
          </p:cNvCxnSpPr>
          <p:nvPr/>
        </p:nvCxnSpPr>
        <p:spPr bwMode="auto">
          <a:xfrm>
            <a:off x="3145259" y="1593590"/>
            <a:ext cx="792088" cy="0"/>
          </a:xfrm>
          <a:prstGeom prst="line">
            <a:avLst/>
          </a:prstGeom>
          <a:noFill/>
          <a:ln w="19050" cap="flat" cmpd="sng" algn="ctr">
            <a:solidFill>
              <a:srgbClr val="0070C0"/>
            </a:solidFill>
            <a:prstDash val="solid"/>
            <a:round/>
            <a:headEnd type="none" w="med" len="med"/>
            <a:tailEnd type="none" w="med" len="med"/>
          </a:ln>
          <a:effectLst/>
        </p:spPr>
      </p:cxnSp>
      <p:cxnSp>
        <p:nvCxnSpPr>
          <p:cNvPr id="89" name="直接连接符 88"/>
          <p:cNvCxnSpPr>
            <a:stCxn id="41" idx="3"/>
            <a:endCxn id="42" idx="1"/>
          </p:cNvCxnSpPr>
          <p:nvPr/>
        </p:nvCxnSpPr>
        <p:spPr bwMode="auto">
          <a:xfrm>
            <a:off x="5593531" y="1593590"/>
            <a:ext cx="864096" cy="0"/>
          </a:xfrm>
          <a:prstGeom prst="line">
            <a:avLst/>
          </a:prstGeom>
          <a:noFill/>
          <a:ln w="19050" cap="flat" cmpd="sng" algn="ctr">
            <a:solidFill>
              <a:srgbClr val="0070C0"/>
            </a:solidFill>
            <a:prstDash val="solid"/>
            <a:round/>
            <a:headEnd type="none" w="med" len="med"/>
            <a:tailEnd type="none" w="med" len="med"/>
          </a:ln>
          <a:effectLst/>
        </p:spPr>
      </p:cxnSp>
      <p:cxnSp>
        <p:nvCxnSpPr>
          <p:cNvPr id="93" name="肘形连接符 92"/>
          <p:cNvCxnSpPr>
            <a:stCxn id="41" idx="2"/>
            <a:endCxn id="44" idx="0"/>
          </p:cNvCxnSpPr>
          <p:nvPr/>
        </p:nvCxnSpPr>
        <p:spPr bwMode="auto">
          <a:xfrm rot="5400000">
            <a:off x="3217267" y="1161542"/>
            <a:ext cx="648072" cy="2448272"/>
          </a:xfrm>
          <a:prstGeom prst="bentConnector3">
            <a:avLst>
              <a:gd name="adj1" fmla="val 50000"/>
            </a:avLst>
          </a:prstGeom>
          <a:noFill/>
          <a:ln w="19050" cap="flat" cmpd="sng" algn="ctr">
            <a:solidFill>
              <a:srgbClr val="0070C0"/>
            </a:solidFill>
            <a:prstDash val="sysDash"/>
            <a:round/>
            <a:headEnd type="none" w="med" len="med"/>
            <a:tailEnd type="none" w="med" len="med"/>
          </a:ln>
          <a:effectLst/>
        </p:spPr>
      </p:cxnSp>
      <p:cxnSp>
        <p:nvCxnSpPr>
          <p:cNvPr id="94" name="肘形连接符 93"/>
          <p:cNvCxnSpPr>
            <a:stCxn id="41" idx="2"/>
            <a:endCxn id="46" idx="0"/>
          </p:cNvCxnSpPr>
          <p:nvPr/>
        </p:nvCxnSpPr>
        <p:spPr bwMode="auto">
          <a:xfrm rot="16200000" flipH="1">
            <a:off x="5701543" y="1125538"/>
            <a:ext cx="648072" cy="2520280"/>
          </a:xfrm>
          <a:prstGeom prst="bentConnector3">
            <a:avLst>
              <a:gd name="adj1" fmla="val 50000"/>
            </a:avLst>
          </a:prstGeom>
          <a:noFill/>
          <a:ln w="19050" cap="flat" cmpd="sng" algn="ctr">
            <a:solidFill>
              <a:srgbClr val="0070C0"/>
            </a:solidFill>
            <a:prstDash val="solid"/>
            <a:round/>
            <a:headEnd type="none" w="med" len="med"/>
            <a:tailEnd type="none" w="med" len="med"/>
          </a:ln>
          <a:effectLst/>
        </p:spPr>
      </p:cxnSp>
      <p:cxnSp>
        <p:nvCxnSpPr>
          <p:cNvPr id="97" name="直接连接符 96"/>
          <p:cNvCxnSpPr>
            <a:stCxn id="46" idx="0"/>
            <a:endCxn id="42" idx="2"/>
          </p:cNvCxnSpPr>
          <p:nvPr/>
        </p:nvCxnSpPr>
        <p:spPr bwMode="auto">
          <a:xfrm flipV="1">
            <a:off x="7285719" y="2061642"/>
            <a:ext cx="0" cy="648072"/>
          </a:xfrm>
          <a:prstGeom prst="line">
            <a:avLst/>
          </a:prstGeom>
          <a:noFill/>
          <a:ln w="19050" cap="flat" cmpd="sng" algn="ctr">
            <a:solidFill>
              <a:srgbClr val="0070C0"/>
            </a:solidFill>
            <a:prstDash val="solid"/>
            <a:round/>
            <a:headEnd type="none" w="med" len="med"/>
            <a:tailEnd type="none" w="med" len="med"/>
          </a:ln>
          <a:effectLst/>
        </p:spPr>
      </p:cxnSp>
      <p:cxnSp>
        <p:nvCxnSpPr>
          <p:cNvPr id="100" name="直接连接符 99"/>
          <p:cNvCxnSpPr>
            <a:stCxn id="47" idx="0"/>
            <a:endCxn id="43" idx="2"/>
          </p:cNvCxnSpPr>
          <p:nvPr/>
        </p:nvCxnSpPr>
        <p:spPr bwMode="auto">
          <a:xfrm flipV="1">
            <a:off x="9733991" y="2061642"/>
            <a:ext cx="0" cy="648072"/>
          </a:xfrm>
          <a:prstGeom prst="line">
            <a:avLst/>
          </a:prstGeom>
          <a:noFill/>
          <a:ln w="19050" cap="flat" cmpd="sng" algn="ctr">
            <a:solidFill>
              <a:srgbClr val="0070C0"/>
            </a:solidFill>
            <a:prstDash val="solid"/>
            <a:round/>
            <a:headEnd type="none" w="med" len="med"/>
            <a:tailEnd type="none" w="med" len="med"/>
          </a:ln>
          <a:effectLst/>
        </p:spPr>
      </p:cxnSp>
      <p:cxnSp>
        <p:nvCxnSpPr>
          <p:cNvPr id="103" name="直接连接符 102"/>
          <p:cNvCxnSpPr>
            <a:stCxn id="45" idx="3"/>
            <a:endCxn id="46" idx="1"/>
          </p:cNvCxnSpPr>
          <p:nvPr/>
        </p:nvCxnSpPr>
        <p:spPr bwMode="auto">
          <a:xfrm>
            <a:off x="5593531" y="3177766"/>
            <a:ext cx="864096" cy="0"/>
          </a:xfrm>
          <a:prstGeom prst="line">
            <a:avLst/>
          </a:prstGeom>
          <a:noFill/>
          <a:ln w="19050" cap="flat" cmpd="sng" algn="ctr">
            <a:solidFill>
              <a:srgbClr val="0070C0"/>
            </a:solidFill>
            <a:prstDash val="solid"/>
            <a:round/>
            <a:headEnd type="none" w="med" len="med"/>
            <a:tailEnd type="none" w="med" len="med"/>
          </a:ln>
          <a:effectLst/>
        </p:spPr>
      </p:cxnSp>
      <p:cxnSp>
        <p:nvCxnSpPr>
          <p:cNvPr id="104" name="直接连接符 103"/>
          <p:cNvCxnSpPr>
            <a:endCxn id="47" idx="1"/>
          </p:cNvCxnSpPr>
          <p:nvPr/>
        </p:nvCxnSpPr>
        <p:spPr bwMode="auto">
          <a:xfrm>
            <a:off x="8113811" y="3177766"/>
            <a:ext cx="792088" cy="0"/>
          </a:xfrm>
          <a:prstGeom prst="line">
            <a:avLst/>
          </a:prstGeom>
          <a:noFill/>
          <a:ln w="19050" cap="flat" cmpd="sng" algn="ctr">
            <a:solidFill>
              <a:srgbClr val="0070C0"/>
            </a:solidFill>
            <a:prstDash val="solid"/>
            <a:round/>
            <a:headEnd type="none" w="med" len="med"/>
            <a:tailEnd type="none" w="med" len="med"/>
          </a:ln>
          <a:effectLst/>
        </p:spPr>
      </p:cxnSp>
      <p:cxnSp>
        <p:nvCxnSpPr>
          <p:cNvPr id="111" name="直接连接符 110"/>
          <p:cNvCxnSpPr>
            <a:stCxn id="49" idx="0"/>
            <a:endCxn id="45" idx="2"/>
          </p:cNvCxnSpPr>
          <p:nvPr/>
        </p:nvCxnSpPr>
        <p:spPr bwMode="auto">
          <a:xfrm flipV="1">
            <a:off x="4765439" y="3645818"/>
            <a:ext cx="0" cy="648072"/>
          </a:xfrm>
          <a:prstGeom prst="line">
            <a:avLst/>
          </a:prstGeom>
          <a:noFill/>
          <a:ln w="19050" cap="flat" cmpd="sng" algn="ctr">
            <a:solidFill>
              <a:srgbClr val="0070C0"/>
            </a:solidFill>
            <a:prstDash val="solid"/>
            <a:round/>
            <a:headEnd type="none" w="med" len="med"/>
            <a:tailEnd type="none" w="med" len="med"/>
          </a:ln>
          <a:effectLst/>
        </p:spPr>
      </p:cxnSp>
      <p:cxnSp>
        <p:nvCxnSpPr>
          <p:cNvPr id="114" name="肘形连接符 113"/>
          <p:cNvCxnSpPr>
            <a:stCxn id="46" idx="1"/>
            <a:endCxn id="49" idx="3"/>
          </p:cNvCxnSpPr>
          <p:nvPr/>
        </p:nvCxnSpPr>
        <p:spPr bwMode="auto">
          <a:xfrm rot="10800000" flipV="1">
            <a:off x="5593531" y="3177766"/>
            <a:ext cx="864096" cy="1584176"/>
          </a:xfrm>
          <a:prstGeom prst="bentConnector3">
            <a:avLst>
              <a:gd name="adj1" fmla="val 50000"/>
            </a:avLst>
          </a:prstGeom>
          <a:noFill/>
          <a:ln w="19050" cap="flat" cmpd="sng" algn="ctr">
            <a:solidFill>
              <a:srgbClr val="0070C0"/>
            </a:solidFill>
            <a:prstDash val="solid"/>
            <a:round/>
            <a:headEnd type="none" w="med" len="med"/>
            <a:tailEnd type="none" w="med" len="med"/>
          </a:ln>
          <a:effectLst/>
        </p:spPr>
      </p:cxnSp>
      <p:cxnSp>
        <p:nvCxnSpPr>
          <p:cNvPr id="117" name="肘形连接符 116"/>
          <p:cNvCxnSpPr>
            <a:stCxn id="47" idx="1"/>
            <a:endCxn id="50" idx="3"/>
          </p:cNvCxnSpPr>
          <p:nvPr/>
        </p:nvCxnSpPr>
        <p:spPr bwMode="auto">
          <a:xfrm rot="10800000" flipV="1">
            <a:off x="8113811" y="3177766"/>
            <a:ext cx="792088" cy="1584176"/>
          </a:xfrm>
          <a:prstGeom prst="bentConnector3">
            <a:avLst>
              <a:gd name="adj1" fmla="val 50000"/>
            </a:avLst>
          </a:prstGeom>
          <a:noFill/>
          <a:ln w="19050" cap="flat" cmpd="sng" algn="ctr">
            <a:solidFill>
              <a:srgbClr val="0070C0"/>
            </a:solidFill>
            <a:prstDash val="sysDash"/>
            <a:round/>
            <a:headEnd type="none" w="med" len="med"/>
            <a:tailEnd type="none" w="med" len="med"/>
          </a:ln>
          <a:effectLst/>
        </p:spPr>
      </p:cxnSp>
      <p:cxnSp>
        <p:nvCxnSpPr>
          <p:cNvPr id="127" name="直接连接符 126"/>
          <p:cNvCxnSpPr>
            <a:stCxn id="50" idx="0"/>
            <a:endCxn id="46" idx="2"/>
          </p:cNvCxnSpPr>
          <p:nvPr/>
        </p:nvCxnSpPr>
        <p:spPr bwMode="auto">
          <a:xfrm flipV="1">
            <a:off x="7285719" y="3645818"/>
            <a:ext cx="0" cy="648072"/>
          </a:xfrm>
          <a:prstGeom prst="line">
            <a:avLst/>
          </a:prstGeom>
          <a:noFill/>
          <a:ln w="19050" cap="flat" cmpd="sng" algn="ctr">
            <a:solidFill>
              <a:srgbClr val="0070C0"/>
            </a:solidFill>
            <a:prstDash val="sysDash"/>
            <a:round/>
            <a:headEnd type="none" w="med" len="med"/>
            <a:tailEnd type="none" w="med" len="med"/>
          </a:ln>
          <a:effectLst/>
        </p:spPr>
      </p:cxnSp>
      <p:cxnSp>
        <p:nvCxnSpPr>
          <p:cNvPr id="133" name="直接连接符 132"/>
          <p:cNvCxnSpPr>
            <a:stCxn id="51" idx="0"/>
            <a:endCxn id="47" idx="2"/>
          </p:cNvCxnSpPr>
          <p:nvPr/>
        </p:nvCxnSpPr>
        <p:spPr bwMode="auto">
          <a:xfrm flipV="1">
            <a:off x="9733991" y="3645818"/>
            <a:ext cx="0" cy="648072"/>
          </a:xfrm>
          <a:prstGeom prst="line">
            <a:avLst/>
          </a:prstGeom>
          <a:noFill/>
          <a:ln w="19050" cap="flat" cmpd="sng" algn="ctr">
            <a:solidFill>
              <a:srgbClr val="0070C0"/>
            </a:solidFill>
            <a:prstDash val="sysDash"/>
            <a:round/>
            <a:headEnd type="none" w="med" len="med"/>
            <a:tailEnd type="none" w="med" len="med"/>
          </a:ln>
          <a:effectLst/>
        </p:spPr>
      </p:cxnSp>
      <p:cxnSp>
        <p:nvCxnSpPr>
          <p:cNvPr id="136" name="直接连接符 135"/>
          <p:cNvCxnSpPr>
            <a:stCxn id="48" idx="3"/>
            <a:endCxn id="49" idx="1"/>
          </p:cNvCxnSpPr>
          <p:nvPr/>
        </p:nvCxnSpPr>
        <p:spPr bwMode="auto">
          <a:xfrm>
            <a:off x="3145259" y="4761942"/>
            <a:ext cx="792088" cy="0"/>
          </a:xfrm>
          <a:prstGeom prst="line">
            <a:avLst/>
          </a:prstGeom>
          <a:noFill/>
          <a:ln w="19050" cap="flat" cmpd="sng" algn="ctr">
            <a:solidFill>
              <a:srgbClr val="0070C0"/>
            </a:solidFill>
            <a:prstDash val="solid"/>
            <a:round/>
            <a:headEnd type="none" w="med" len="med"/>
            <a:tailEnd type="none" w="med" len="med"/>
          </a:ln>
          <a:effectLst/>
        </p:spPr>
      </p:cxnSp>
      <p:sp>
        <p:nvSpPr>
          <p:cNvPr id="140" name="文本框 251"/>
          <p:cNvSpPr txBox="1"/>
          <p:nvPr/>
        </p:nvSpPr>
        <p:spPr>
          <a:xfrm>
            <a:off x="5604164" y="1315129"/>
            <a:ext cx="800427" cy="267828"/>
          </a:xfrm>
          <a:prstGeom prst="rect">
            <a:avLst/>
          </a:prstGeom>
          <a:noFill/>
        </p:spPr>
        <p:txBody>
          <a:bodyPr wrap="none" lIns="91458" tIns="45729" rIns="91458" bIns="45729" rtlCol="0">
            <a:spAutoFit/>
          </a:bodyPr>
          <a:lstStyle/>
          <a:p>
            <a:pPr>
              <a:lnSpc>
                <a:spcPct val="95000"/>
              </a:lnSpc>
              <a:spcBef>
                <a:spcPts val="400"/>
              </a:spcBef>
            </a:pPr>
            <a:r>
              <a:rPr lang="zh-CN" altLang="en-US" sz="1200" dirty="0" smtClean="0">
                <a:solidFill>
                  <a:srgbClr val="231F20"/>
                </a:solidFill>
                <a:latin typeface="微软雅黑" pitchFamily="34" charset="-122"/>
                <a:ea typeface="微软雅黑" pitchFamily="34" charset="-122"/>
              </a:rPr>
              <a:t>设备持有</a:t>
            </a:r>
          </a:p>
        </p:txBody>
      </p:sp>
      <p:sp>
        <p:nvSpPr>
          <p:cNvPr id="141" name="文本框 251"/>
          <p:cNvSpPr txBox="1"/>
          <p:nvPr/>
        </p:nvSpPr>
        <p:spPr>
          <a:xfrm>
            <a:off x="3145259" y="2109961"/>
            <a:ext cx="800255" cy="267784"/>
          </a:xfrm>
          <a:prstGeom prst="rect">
            <a:avLst/>
          </a:prstGeom>
          <a:noFill/>
        </p:spPr>
        <p:txBody>
          <a:bodyPr wrap="none" lIns="91458" tIns="45729" rIns="91458" bIns="45729" rtlCol="0">
            <a:spAutoFit/>
          </a:bodyPr>
          <a:lstStyle/>
          <a:p>
            <a:pPr>
              <a:lnSpc>
                <a:spcPct val="95000"/>
              </a:lnSpc>
              <a:spcBef>
                <a:spcPts val="400"/>
              </a:spcBef>
            </a:pPr>
            <a:r>
              <a:rPr lang="zh-CN" altLang="en-US" sz="1200" dirty="0" smtClean="0">
                <a:solidFill>
                  <a:srgbClr val="231F20"/>
                </a:solidFill>
                <a:latin typeface="微软雅黑" pitchFamily="34" charset="-122"/>
                <a:ea typeface="微软雅黑" pitchFamily="34" charset="-122"/>
              </a:rPr>
              <a:t>运动轨迹</a:t>
            </a:r>
          </a:p>
        </p:txBody>
      </p:sp>
      <p:sp>
        <p:nvSpPr>
          <p:cNvPr id="142" name="文本框 251"/>
          <p:cNvSpPr txBox="1"/>
          <p:nvPr/>
        </p:nvSpPr>
        <p:spPr>
          <a:xfrm>
            <a:off x="5657372" y="2112384"/>
            <a:ext cx="800255" cy="267784"/>
          </a:xfrm>
          <a:prstGeom prst="rect">
            <a:avLst/>
          </a:prstGeom>
          <a:noFill/>
        </p:spPr>
        <p:txBody>
          <a:bodyPr wrap="none" lIns="91458" tIns="45729" rIns="91458" bIns="45729" rtlCol="0">
            <a:spAutoFit/>
          </a:bodyPr>
          <a:lstStyle/>
          <a:p>
            <a:pPr>
              <a:lnSpc>
                <a:spcPct val="95000"/>
              </a:lnSpc>
              <a:spcBef>
                <a:spcPts val="400"/>
              </a:spcBef>
            </a:pPr>
            <a:r>
              <a:rPr lang="zh-CN" altLang="en-US" sz="1200" dirty="0" smtClean="0">
                <a:solidFill>
                  <a:srgbClr val="231F20"/>
                </a:solidFill>
                <a:latin typeface="微软雅黑" pitchFamily="34" charset="-122"/>
                <a:ea typeface="微软雅黑" pitchFamily="34" charset="-122"/>
              </a:rPr>
              <a:t>应用安装</a:t>
            </a:r>
          </a:p>
        </p:txBody>
      </p:sp>
      <p:sp>
        <p:nvSpPr>
          <p:cNvPr id="143" name="文本框 251"/>
          <p:cNvSpPr txBox="1"/>
          <p:nvPr/>
        </p:nvSpPr>
        <p:spPr>
          <a:xfrm>
            <a:off x="7249715" y="2248190"/>
            <a:ext cx="1080120" cy="267784"/>
          </a:xfrm>
          <a:prstGeom prst="rect">
            <a:avLst/>
          </a:prstGeom>
          <a:noFill/>
        </p:spPr>
        <p:txBody>
          <a:bodyPr wrap="square" lIns="91458" tIns="45729" rIns="91458" bIns="45729" rtlCol="0">
            <a:spAutoFit/>
          </a:bodyPr>
          <a:lstStyle/>
          <a:p>
            <a:pPr>
              <a:lnSpc>
                <a:spcPct val="95000"/>
              </a:lnSpc>
              <a:spcBef>
                <a:spcPts val="400"/>
              </a:spcBef>
            </a:pPr>
            <a:r>
              <a:rPr lang="zh-CN" altLang="en-US" sz="1200" dirty="0" smtClean="0">
                <a:solidFill>
                  <a:srgbClr val="231F20"/>
                </a:solidFill>
                <a:latin typeface="微软雅黑" pitchFamily="34" charset="-122"/>
                <a:ea typeface="微软雅黑" pitchFamily="34" charset="-122"/>
              </a:rPr>
              <a:t>使用操作</a:t>
            </a:r>
          </a:p>
        </p:txBody>
      </p:sp>
      <p:sp>
        <p:nvSpPr>
          <p:cNvPr id="144" name="文本框 251"/>
          <p:cNvSpPr txBox="1"/>
          <p:nvPr/>
        </p:nvSpPr>
        <p:spPr>
          <a:xfrm>
            <a:off x="9733991" y="2266698"/>
            <a:ext cx="1080120" cy="267784"/>
          </a:xfrm>
          <a:prstGeom prst="rect">
            <a:avLst/>
          </a:prstGeom>
          <a:noFill/>
        </p:spPr>
        <p:txBody>
          <a:bodyPr wrap="square" lIns="91458" tIns="45729" rIns="91458" bIns="45729" rtlCol="0">
            <a:spAutoFit/>
          </a:bodyPr>
          <a:lstStyle/>
          <a:p>
            <a:pPr>
              <a:lnSpc>
                <a:spcPct val="95000"/>
              </a:lnSpc>
              <a:spcBef>
                <a:spcPts val="400"/>
              </a:spcBef>
            </a:pPr>
            <a:r>
              <a:rPr lang="zh-CN" altLang="en-US" sz="1200" dirty="0" smtClean="0">
                <a:solidFill>
                  <a:srgbClr val="231F20"/>
                </a:solidFill>
                <a:latin typeface="微软雅黑" pitchFamily="34" charset="-122"/>
                <a:ea typeface="微软雅黑" pitchFamily="34" charset="-122"/>
              </a:rPr>
              <a:t>产品销售</a:t>
            </a:r>
          </a:p>
        </p:txBody>
      </p:sp>
      <p:sp>
        <p:nvSpPr>
          <p:cNvPr id="145" name="文本框 251"/>
          <p:cNvSpPr txBox="1"/>
          <p:nvPr/>
        </p:nvSpPr>
        <p:spPr>
          <a:xfrm>
            <a:off x="3145259" y="4494158"/>
            <a:ext cx="800255" cy="267784"/>
          </a:xfrm>
          <a:prstGeom prst="rect">
            <a:avLst/>
          </a:prstGeom>
          <a:noFill/>
        </p:spPr>
        <p:txBody>
          <a:bodyPr wrap="square" lIns="91458" tIns="45729" rIns="91458" bIns="45729" rtlCol="0">
            <a:spAutoFit/>
          </a:bodyPr>
          <a:lstStyle/>
          <a:p>
            <a:pPr algn="ctr">
              <a:lnSpc>
                <a:spcPct val="95000"/>
              </a:lnSpc>
              <a:spcBef>
                <a:spcPts val="400"/>
              </a:spcBef>
            </a:pPr>
            <a:r>
              <a:rPr lang="zh-CN" altLang="en-US" sz="1200" dirty="0" smtClean="0">
                <a:solidFill>
                  <a:srgbClr val="231F20"/>
                </a:solidFill>
                <a:latin typeface="微软雅黑" pitchFamily="34" charset="-122"/>
                <a:ea typeface="微软雅黑" pitchFamily="34" charset="-122"/>
              </a:rPr>
              <a:t>产品合同</a:t>
            </a:r>
          </a:p>
        </p:txBody>
      </p:sp>
      <p:sp>
        <p:nvSpPr>
          <p:cNvPr id="146" name="文本框 251"/>
          <p:cNvSpPr txBox="1"/>
          <p:nvPr/>
        </p:nvSpPr>
        <p:spPr>
          <a:xfrm>
            <a:off x="5225302" y="3861842"/>
            <a:ext cx="800255" cy="267784"/>
          </a:xfrm>
          <a:prstGeom prst="rect">
            <a:avLst/>
          </a:prstGeom>
          <a:noFill/>
        </p:spPr>
        <p:txBody>
          <a:bodyPr wrap="square" lIns="91458" tIns="45729" rIns="91458" bIns="45729" rtlCol="0">
            <a:spAutoFit/>
          </a:bodyPr>
          <a:lstStyle/>
          <a:p>
            <a:pPr algn="ctr">
              <a:lnSpc>
                <a:spcPct val="95000"/>
              </a:lnSpc>
              <a:spcBef>
                <a:spcPts val="400"/>
              </a:spcBef>
            </a:pPr>
            <a:r>
              <a:rPr lang="zh-CN" altLang="en-US" sz="1200" dirty="0" smtClean="0">
                <a:solidFill>
                  <a:srgbClr val="231F20"/>
                </a:solidFill>
                <a:latin typeface="微软雅黑" pitchFamily="34" charset="-122"/>
                <a:ea typeface="微软雅黑" pitchFamily="34" charset="-122"/>
              </a:rPr>
              <a:t>活动运营</a:t>
            </a:r>
          </a:p>
        </p:txBody>
      </p:sp>
      <p:sp>
        <p:nvSpPr>
          <p:cNvPr id="147" name="文本框 251"/>
          <p:cNvSpPr txBox="1"/>
          <p:nvPr/>
        </p:nvSpPr>
        <p:spPr>
          <a:xfrm>
            <a:off x="6485464" y="3861842"/>
            <a:ext cx="800255" cy="267784"/>
          </a:xfrm>
          <a:prstGeom prst="rect">
            <a:avLst/>
          </a:prstGeom>
          <a:noFill/>
        </p:spPr>
        <p:txBody>
          <a:bodyPr wrap="square" lIns="91458" tIns="45729" rIns="91458" bIns="45729" rtlCol="0">
            <a:spAutoFit/>
          </a:bodyPr>
          <a:lstStyle/>
          <a:p>
            <a:pPr algn="ctr">
              <a:lnSpc>
                <a:spcPct val="95000"/>
              </a:lnSpc>
              <a:spcBef>
                <a:spcPts val="400"/>
              </a:spcBef>
            </a:pPr>
            <a:r>
              <a:rPr lang="zh-CN" altLang="en-US" sz="1200" dirty="0" smtClean="0">
                <a:solidFill>
                  <a:srgbClr val="231F20"/>
                </a:solidFill>
                <a:latin typeface="微软雅黑" pitchFamily="34" charset="-122"/>
                <a:ea typeface="微软雅黑" pitchFamily="34" charset="-122"/>
              </a:rPr>
              <a:t>项目管理</a:t>
            </a:r>
          </a:p>
        </p:txBody>
      </p:sp>
      <p:sp>
        <p:nvSpPr>
          <p:cNvPr id="148" name="文本框 251"/>
          <p:cNvSpPr txBox="1"/>
          <p:nvPr/>
        </p:nvSpPr>
        <p:spPr>
          <a:xfrm>
            <a:off x="9733991" y="3861842"/>
            <a:ext cx="1080120" cy="267784"/>
          </a:xfrm>
          <a:prstGeom prst="rect">
            <a:avLst/>
          </a:prstGeom>
          <a:noFill/>
        </p:spPr>
        <p:txBody>
          <a:bodyPr wrap="square" lIns="91458" tIns="45729" rIns="91458" bIns="45729" rtlCol="0">
            <a:spAutoFit/>
          </a:bodyPr>
          <a:lstStyle/>
          <a:p>
            <a:pPr>
              <a:lnSpc>
                <a:spcPct val="95000"/>
              </a:lnSpc>
              <a:spcBef>
                <a:spcPts val="400"/>
              </a:spcBef>
            </a:pPr>
            <a:r>
              <a:rPr lang="zh-CN" altLang="en-US" sz="1200" dirty="0" smtClean="0">
                <a:solidFill>
                  <a:srgbClr val="231F20"/>
                </a:solidFill>
                <a:latin typeface="微软雅黑" pitchFamily="34" charset="-122"/>
                <a:ea typeface="微软雅黑" pitchFamily="34" charset="-122"/>
              </a:rPr>
              <a:t>销售退货</a:t>
            </a:r>
          </a:p>
        </p:txBody>
      </p:sp>
      <p:cxnSp>
        <p:nvCxnSpPr>
          <p:cNvPr id="55" name="肘形连接符 54"/>
          <p:cNvCxnSpPr>
            <a:stCxn id="43" idx="1"/>
            <a:endCxn id="46" idx="3"/>
          </p:cNvCxnSpPr>
          <p:nvPr/>
        </p:nvCxnSpPr>
        <p:spPr bwMode="auto">
          <a:xfrm rot="10800000" flipV="1">
            <a:off x="8113811" y="1593590"/>
            <a:ext cx="792088" cy="1584176"/>
          </a:xfrm>
          <a:prstGeom prst="bentConnector3">
            <a:avLst>
              <a:gd name="adj1" fmla="val 67760"/>
            </a:avLst>
          </a:prstGeom>
          <a:noFill/>
          <a:ln w="19050" cap="flat" cmpd="sng" algn="ctr">
            <a:solidFill>
              <a:srgbClr val="0070C0"/>
            </a:solidFill>
            <a:prstDash val="solid"/>
            <a:round/>
            <a:headEnd type="none" w="med" len="med"/>
            <a:tailEnd type="none" w="med" len="med"/>
          </a:ln>
          <a:effectLst/>
        </p:spPr>
      </p:cxnSp>
      <p:sp>
        <p:nvSpPr>
          <p:cNvPr id="64" name="文本框 251"/>
          <p:cNvSpPr txBox="1"/>
          <p:nvPr/>
        </p:nvSpPr>
        <p:spPr>
          <a:xfrm>
            <a:off x="8329835" y="1989634"/>
            <a:ext cx="797734" cy="794082"/>
          </a:xfrm>
          <a:prstGeom prst="rect">
            <a:avLst/>
          </a:prstGeom>
          <a:noFill/>
        </p:spPr>
        <p:txBody>
          <a:bodyPr wrap="square" lIns="91458" tIns="45729" rIns="91458" bIns="45729" rtlCol="0">
            <a:spAutoFit/>
          </a:bodyPr>
          <a:lstStyle/>
          <a:p>
            <a:pPr>
              <a:lnSpc>
                <a:spcPct val="95000"/>
              </a:lnSpc>
              <a:spcBef>
                <a:spcPts val="400"/>
              </a:spcBef>
            </a:pPr>
            <a:r>
              <a:rPr lang="en-US" altLang="zh-CN" sz="1200" dirty="0" smtClean="0">
                <a:solidFill>
                  <a:srgbClr val="231F20"/>
                </a:solidFill>
                <a:latin typeface="微软雅黑" pitchFamily="34" charset="-122"/>
                <a:ea typeface="微软雅黑" pitchFamily="34" charset="-122"/>
              </a:rPr>
              <a:t>Online</a:t>
            </a:r>
            <a:r>
              <a:rPr lang="zh-CN" altLang="en-US" sz="1200" dirty="0" smtClean="0">
                <a:solidFill>
                  <a:srgbClr val="231F20"/>
                </a:solidFill>
                <a:latin typeface="微软雅黑" pitchFamily="34" charset="-122"/>
                <a:ea typeface="微软雅黑" pitchFamily="34" charset="-122"/>
              </a:rPr>
              <a:t>、内容、设备均为产品实例化</a:t>
            </a:r>
          </a:p>
        </p:txBody>
      </p:sp>
    </p:spTree>
    <p:extLst>
      <p:ext uri="{BB962C8B-B14F-4D97-AF65-F5344CB8AC3E}">
        <p14:creationId xmlns:p14="http://schemas.microsoft.com/office/powerpoint/2010/main" val="206341342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24689" y="2731188"/>
            <a:ext cx="5931073" cy="554590"/>
          </a:xfrm>
          <a:prstGeom prst="rect">
            <a:avLst/>
          </a:prstGeom>
          <a:solidFill>
            <a:schemeClr val="accent1"/>
          </a:solidFill>
          <a:ln w="9525">
            <a:noFill/>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endParaRPr>
          </a:p>
        </p:txBody>
      </p:sp>
      <p:sp>
        <p:nvSpPr>
          <p:cNvPr id="2" name="Content Placeholder 1"/>
          <p:cNvSpPr>
            <a:spLocks noGrp="1"/>
          </p:cNvSpPr>
          <p:nvPr>
            <p:ph idx="1"/>
          </p:nvPr>
        </p:nvSpPr>
        <p:spPr>
          <a:xfrm>
            <a:off x="6427370" y="1325067"/>
            <a:ext cx="5182949" cy="1888703"/>
          </a:xfrm>
        </p:spPr>
        <p:txBody>
          <a:bodyPr anchor="ctr" anchorCtr="0"/>
          <a:lstStyle/>
          <a:p>
            <a:pPr marL="408291" lvl="5" indent="-408291">
              <a:lnSpc>
                <a:spcPct val="150000"/>
              </a:lnSpc>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数据架构设计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150000"/>
              </a:lnSpc>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主题域设计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408291" lvl="3" indent="-408291">
              <a:lnSpc>
                <a:spcPct val="150000"/>
              </a:lnSpc>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整合</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层</a:t>
            </a: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模型设计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itle 3"/>
          <p:cNvSpPr>
            <a:spLocks noGrp="1"/>
          </p:cNvSpPr>
          <p:nvPr>
            <p:ph type="title"/>
          </p:nvPr>
        </p:nvSpPr>
        <p:spPr>
          <a:xfrm>
            <a:off x="6402467" y="189434"/>
            <a:ext cx="5182949" cy="701893"/>
          </a:xfrm>
        </p:spPr>
        <p:txBody>
          <a:bodyPr/>
          <a:lstStyle/>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议题</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Placeholder 12" descr="FIN-1010_4-3_agenda-sm.jpg"/>
          <p:cNvPicPr>
            <a:picLocks noGrp="1" noChangeAspect="1"/>
          </p:cNvPicPr>
          <p:nvPr>
            <p:ph type="pic" sz="quarter" idx="13"/>
          </p:nvPr>
        </p:nvPicPr>
        <p:blipFill>
          <a:blip r:embed="rId2" cstate="print"/>
          <a:srcRect t="12508" b="12508"/>
          <a:stretch>
            <a:fillRect/>
          </a:stretch>
        </p:blipFill>
        <p:spPr/>
      </p:pic>
    </p:spTree>
    <p:extLst>
      <p:ext uri="{BB962C8B-B14F-4D97-AF65-F5344CB8AC3E}">
        <p14:creationId xmlns:p14="http://schemas.microsoft.com/office/powerpoint/2010/main" val="54228949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4081363" y="1144647"/>
            <a:ext cx="7200800" cy="1421051"/>
          </a:xfrm>
        </p:spPr>
        <p:txBody>
          <a:bodyPr/>
          <a:lstStyle/>
          <a:p>
            <a:pPr marL="298657" indent="-298657">
              <a:buFont typeface="Wingdings" pitchFamily="2" charset="2"/>
              <a:buChar char="Ø"/>
            </a:pPr>
            <a:r>
              <a:rPr lang="zh-CN" altLang="en-US" sz="1400" b="0" dirty="0"/>
              <a:t>对主题域模型的解读，一般通过</a:t>
            </a:r>
            <a:r>
              <a:rPr lang="en-US" altLang="zh-CN" sz="1400" b="0" dirty="0"/>
              <a:t>SAM</a:t>
            </a:r>
            <a:r>
              <a:rPr lang="zh-CN" altLang="en-US" sz="1400" b="0" dirty="0"/>
              <a:t>、</a:t>
            </a:r>
            <a:r>
              <a:rPr lang="en-US" altLang="zh-CN" sz="1400" b="0" dirty="0"/>
              <a:t>CDM</a:t>
            </a:r>
            <a:r>
              <a:rPr lang="zh-CN" altLang="en-US" sz="1400" b="0" dirty="0"/>
              <a:t>、</a:t>
            </a:r>
            <a:r>
              <a:rPr lang="en-US" altLang="zh-CN" sz="1400" b="0" dirty="0"/>
              <a:t>LDM</a:t>
            </a:r>
            <a:r>
              <a:rPr lang="zh-CN" altLang="en-US" sz="1400" b="0" dirty="0"/>
              <a:t>三层，从粗到细逐层展开。</a:t>
            </a:r>
            <a:endParaRPr lang="en-US" altLang="zh-CN" sz="1400" b="0" dirty="0"/>
          </a:p>
          <a:p>
            <a:pPr marL="298657" indent="-298657">
              <a:buFont typeface="Wingdings" pitchFamily="2" charset="2"/>
              <a:buChar char="Ø"/>
            </a:pPr>
            <a:r>
              <a:rPr lang="zh-CN" altLang="en-US" sz="1400" b="0" dirty="0"/>
              <a:t>不同层次模型文档可面向不同层次用户，共同组成了数据模型整体结构，描述了数据组织、存放的“地图”与规划“蓝图”。</a:t>
            </a:r>
          </a:p>
        </p:txBody>
      </p:sp>
      <p:sp>
        <p:nvSpPr>
          <p:cNvPr id="5" name="标题 4"/>
          <p:cNvSpPr>
            <a:spLocks noGrp="1"/>
          </p:cNvSpPr>
          <p:nvPr>
            <p:ph type="title"/>
          </p:nvPr>
        </p:nvSpPr>
        <p:spPr/>
        <p:txBody>
          <a:bodyPr/>
          <a:lstStyle/>
          <a:p>
            <a:r>
              <a:rPr lang="zh-CN" altLang="en-US" dirty="0">
                <a:latin typeface="微软雅黑" pitchFamily="34" charset="-122"/>
                <a:ea typeface="微软雅黑" pitchFamily="34" charset="-122"/>
              </a:rPr>
              <a:t>整合</a:t>
            </a:r>
            <a:r>
              <a:rPr lang="zh-CN" altLang="en-US" dirty="0" smtClean="0">
                <a:latin typeface="微软雅黑" pitchFamily="34" charset="-122"/>
                <a:ea typeface="微软雅黑" pitchFamily="34" charset="-122"/>
              </a:rPr>
              <a:t>层模型解读</a:t>
            </a:r>
            <a:endParaRPr lang="zh-CN" altLang="en-US" dirty="0"/>
          </a:p>
        </p:txBody>
      </p:sp>
      <p:pic>
        <p:nvPicPr>
          <p:cNvPr id="7" name="图片 6" descr="cid:image001.png@01D25B6F.0F5A7690"/>
          <p:cNvPicPr/>
          <p:nvPr/>
        </p:nvPicPr>
        <p:blipFill>
          <a:blip r:embed="rId3" r:link="rId4" cstate="print">
            <a:extLst>
              <a:ext uri="{28A0092B-C50C-407E-A947-70E740481C1C}">
                <a14:useLocalDpi xmlns:a14="http://schemas.microsoft.com/office/drawing/2010/main" val="0"/>
              </a:ext>
            </a:extLst>
          </a:blip>
          <a:srcRect b="32128"/>
          <a:stretch>
            <a:fillRect/>
          </a:stretch>
        </p:blipFill>
        <p:spPr bwMode="auto">
          <a:xfrm>
            <a:off x="1057027" y="1037918"/>
            <a:ext cx="2505529" cy="1599789"/>
          </a:xfrm>
          <a:prstGeom prst="rect">
            <a:avLst/>
          </a:prstGeom>
          <a:noFill/>
          <a:ln>
            <a:noFill/>
          </a:ln>
        </p:spPr>
      </p:pic>
      <p:sp>
        <p:nvSpPr>
          <p:cNvPr id="10" name="矩形 9"/>
          <p:cNvSpPr/>
          <p:nvPr/>
        </p:nvSpPr>
        <p:spPr>
          <a:xfrm>
            <a:off x="1047678" y="2997746"/>
            <a:ext cx="2812506" cy="483815"/>
          </a:xfrm>
          <a:prstGeom prst="rect">
            <a:avLst/>
          </a:prstGeom>
        </p:spPr>
        <p:txBody>
          <a:bodyPr wrap="square" lIns="76800" tIns="38400" rIns="76800" bIns="38400">
            <a:spAutoFit/>
          </a:bodyPr>
          <a:lstStyle/>
          <a:p>
            <a:pPr>
              <a:lnSpc>
                <a:spcPct val="120000"/>
              </a:lnSpc>
            </a:pPr>
            <a:r>
              <a:rPr lang="zh-CN" altLang="en-US" sz="1200" b="1" u="sng" dirty="0">
                <a:latin typeface="微软雅黑" pitchFamily="34" charset="-122"/>
                <a:ea typeface="微软雅黑" pitchFamily="34" charset="-122"/>
              </a:rPr>
              <a:t>核心主题域模型（</a:t>
            </a:r>
            <a:r>
              <a:rPr lang="en-US" altLang="zh-CN" sz="1200" b="1" u="sng" dirty="0">
                <a:latin typeface="微软雅黑" pitchFamily="34" charset="-122"/>
                <a:ea typeface="微软雅黑" pitchFamily="34" charset="-122"/>
              </a:rPr>
              <a:t>level 1</a:t>
            </a:r>
            <a:r>
              <a:rPr lang="zh-CN" altLang="en-US" sz="1200" b="1" u="sng" dirty="0">
                <a:latin typeface="微软雅黑" pitchFamily="34" charset="-122"/>
                <a:ea typeface="微软雅黑" pitchFamily="34" charset="-122"/>
              </a:rPr>
              <a:t>）</a:t>
            </a:r>
            <a:endParaRPr lang="en-US" altLang="zh-CN" sz="1200" b="1" u="sng" dirty="0">
              <a:latin typeface="微软雅黑" pitchFamily="34" charset="-122"/>
              <a:ea typeface="微软雅黑" pitchFamily="34" charset="-122"/>
            </a:endParaRPr>
          </a:p>
          <a:p>
            <a:pPr>
              <a:lnSpc>
                <a:spcPct val="120000"/>
              </a:lnSpc>
            </a:pPr>
            <a:r>
              <a:rPr lang="zh-CN" altLang="en-US" sz="1000" dirty="0">
                <a:latin typeface="微软雅黑" pitchFamily="34" charset="-122"/>
                <a:ea typeface="微软雅黑" pitchFamily="34" charset="-122"/>
              </a:rPr>
              <a:t>描述核心主题内容，以及核心主题之间的联系</a:t>
            </a:r>
          </a:p>
        </p:txBody>
      </p:sp>
      <p:pic>
        <p:nvPicPr>
          <p:cNvPr id="11" name="Picture 2"/>
          <p:cNvPicPr>
            <a:picLocks noChangeAspect="1" noChangeArrowheads="1"/>
          </p:cNvPicPr>
          <p:nvPr/>
        </p:nvPicPr>
        <p:blipFill>
          <a:blip r:embed="rId5" cstate="print"/>
          <a:srcRect/>
          <a:stretch>
            <a:fillRect/>
          </a:stretch>
        </p:blipFill>
        <p:spPr bwMode="auto">
          <a:xfrm>
            <a:off x="1001326" y="4034568"/>
            <a:ext cx="2916341" cy="1907424"/>
          </a:xfrm>
          <a:prstGeom prst="rect">
            <a:avLst/>
          </a:prstGeom>
          <a:noFill/>
          <a:ln w="9525">
            <a:noFill/>
            <a:miter lim="800000"/>
            <a:headEnd/>
            <a:tailEnd/>
          </a:ln>
        </p:spPr>
      </p:pic>
      <p:pic>
        <p:nvPicPr>
          <p:cNvPr id="13"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85419" y="4034568"/>
            <a:ext cx="3180028" cy="210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4644307" y="2997748"/>
            <a:ext cx="3127504" cy="853326"/>
          </a:xfrm>
          <a:prstGeom prst="rect">
            <a:avLst/>
          </a:prstGeom>
        </p:spPr>
        <p:txBody>
          <a:bodyPr wrap="square" lIns="76800" tIns="38400" rIns="76800" bIns="38400">
            <a:spAutoFit/>
          </a:bodyPr>
          <a:lstStyle/>
          <a:p>
            <a:pPr>
              <a:lnSpc>
                <a:spcPct val="120000"/>
              </a:lnSpc>
            </a:pPr>
            <a:r>
              <a:rPr lang="zh-CN" altLang="en-US" sz="1200" b="1" u="sng" dirty="0">
                <a:latin typeface="微软雅黑" pitchFamily="34" charset="-122"/>
                <a:ea typeface="微软雅黑" pitchFamily="34" charset="-122"/>
              </a:rPr>
              <a:t>概念数据模型（</a:t>
            </a:r>
            <a:r>
              <a:rPr lang="en-US" altLang="zh-CN" sz="1200" b="1" u="sng" dirty="0">
                <a:latin typeface="微软雅黑" pitchFamily="34" charset="-122"/>
                <a:ea typeface="微软雅黑" pitchFamily="34" charset="-122"/>
              </a:rPr>
              <a:t>level 2</a:t>
            </a:r>
            <a:r>
              <a:rPr lang="zh-CN" altLang="en-US" sz="1200" b="1" u="sng" dirty="0">
                <a:latin typeface="微软雅黑" pitchFamily="34" charset="-122"/>
                <a:ea typeface="微软雅黑" pitchFamily="34" charset="-122"/>
              </a:rPr>
              <a:t>）</a:t>
            </a:r>
            <a:endParaRPr lang="en-US" altLang="zh-CN" sz="1200" b="1" u="sng" dirty="0">
              <a:latin typeface="微软雅黑" pitchFamily="34" charset="-122"/>
              <a:ea typeface="微软雅黑" pitchFamily="34" charset="-122"/>
            </a:endParaRPr>
          </a:p>
          <a:p>
            <a:pPr>
              <a:lnSpc>
                <a:spcPct val="120000"/>
              </a:lnSpc>
            </a:pPr>
            <a:r>
              <a:rPr lang="zh-CN" altLang="en-US" sz="1000" dirty="0">
                <a:latin typeface="微软雅黑" pitchFamily="34" charset="-122"/>
                <a:ea typeface="微软雅黑" pitchFamily="34" charset="-122"/>
              </a:rPr>
              <a:t>统一业务概念，定义重要业务关系。</a:t>
            </a:r>
            <a:endParaRPr lang="en-US" altLang="zh-CN" sz="1000" dirty="0">
              <a:latin typeface="微软雅黑" pitchFamily="34" charset="-122"/>
              <a:ea typeface="微软雅黑" pitchFamily="34" charset="-122"/>
            </a:endParaRPr>
          </a:p>
          <a:p>
            <a:pPr>
              <a:lnSpc>
                <a:spcPct val="120000"/>
              </a:lnSpc>
            </a:pPr>
            <a:r>
              <a:rPr lang="zh-CN" altLang="en-US" sz="1000" dirty="0">
                <a:latin typeface="微软雅黑" pitchFamily="34" charset="-122"/>
                <a:ea typeface="微软雅黑" pitchFamily="34" charset="-122"/>
              </a:rPr>
              <a:t>包括重要的实体及实体之间的关系，不包括实体的属性。</a:t>
            </a:r>
          </a:p>
        </p:txBody>
      </p:sp>
      <p:pic>
        <p:nvPicPr>
          <p:cNvPr id="14" name="图片 13"/>
          <p:cNvPicPr>
            <a:picLocks noChangeAspect="1"/>
          </p:cNvPicPr>
          <p:nvPr/>
        </p:nvPicPr>
        <p:blipFill>
          <a:blip r:embed="rId7" cstate="print"/>
          <a:stretch>
            <a:fillRect/>
          </a:stretch>
        </p:blipFill>
        <p:spPr>
          <a:xfrm>
            <a:off x="8621604" y="3915911"/>
            <a:ext cx="2910637" cy="2436828"/>
          </a:xfrm>
          <a:prstGeom prst="rect">
            <a:avLst/>
          </a:prstGeom>
        </p:spPr>
      </p:pic>
      <p:sp>
        <p:nvSpPr>
          <p:cNvPr id="15" name="矩形 14"/>
          <p:cNvSpPr/>
          <p:nvPr/>
        </p:nvSpPr>
        <p:spPr>
          <a:xfrm>
            <a:off x="8568428" y="2997746"/>
            <a:ext cx="3016989" cy="668618"/>
          </a:xfrm>
          <a:prstGeom prst="rect">
            <a:avLst/>
          </a:prstGeom>
        </p:spPr>
        <p:txBody>
          <a:bodyPr wrap="square" lIns="76800" tIns="38400" rIns="76800" bIns="38400">
            <a:spAutoFit/>
          </a:bodyPr>
          <a:lstStyle/>
          <a:p>
            <a:pPr>
              <a:lnSpc>
                <a:spcPct val="120000"/>
              </a:lnSpc>
            </a:pPr>
            <a:r>
              <a:rPr lang="zh-CN" altLang="en-US" sz="1200" b="1" u="sng" dirty="0">
                <a:latin typeface="微软雅黑" pitchFamily="34" charset="-122"/>
                <a:ea typeface="微软雅黑" pitchFamily="34" charset="-122"/>
              </a:rPr>
              <a:t>逻辑数据模型（</a:t>
            </a:r>
            <a:r>
              <a:rPr lang="en-US" altLang="zh-CN" sz="1200" b="1" u="sng" dirty="0">
                <a:latin typeface="微软雅黑" pitchFamily="34" charset="-122"/>
                <a:ea typeface="微软雅黑" pitchFamily="34" charset="-122"/>
              </a:rPr>
              <a:t>level 3</a:t>
            </a:r>
            <a:r>
              <a:rPr lang="zh-CN" altLang="en-US" sz="1200" b="1" u="sng" dirty="0">
                <a:latin typeface="微软雅黑" pitchFamily="34" charset="-122"/>
                <a:ea typeface="微软雅黑" pitchFamily="34" charset="-122"/>
              </a:rPr>
              <a:t>）</a:t>
            </a:r>
            <a:endParaRPr lang="en-US" altLang="zh-CN" sz="1200" b="1" u="sng" dirty="0">
              <a:latin typeface="微软雅黑" pitchFamily="34" charset="-122"/>
              <a:ea typeface="微软雅黑" pitchFamily="34" charset="-122"/>
            </a:endParaRPr>
          </a:p>
          <a:p>
            <a:pPr>
              <a:lnSpc>
                <a:spcPct val="120000"/>
              </a:lnSpc>
            </a:pPr>
            <a:r>
              <a:rPr lang="zh-CN" altLang="en-US" sz="1000" dirty="0">
                <a:latin typeface="微软雅黑" pitchFamily="34" charset="-122"/>
                <a:ea typeface="微软雅黑" pitchFamily="34" charset="-122"/>
              </a:rPr>
              <a:t>聚焦具体业务主题，定义重要业务关系。</a:t>
            </a:r>
            <a:endParaRPr lang="en-US" altLang="zh-CN" sz="1000" dirty="0">
              <a:latin typeface="微软雅黑" pitchFamily="34" charset="-122"/>
              <a:ea typeface="微软雅黑" pitchFamily="34" charset="-122"/>
            </a:endParaRPr>
          </a:p>
          <a:p>
            <a:pPr>
              <a:lnSpc>
                <a:spcPct val="120000"/>
              </a:lnSpc>
            </a:pPr>
            <a:r>
              <a:rPr lang="zh-CN" altLang="en-US" sz="1000" dirty="0">
                <a:latin typeface="微软雅黑" pitchFamily="34" charset="-122"/>
                <a:ea typeface="微软雅黑" pitchFamily="34" charset="-122"/>
              </a:rPr>
              <a:t>包括实体之间的关系和属性。</a:t>
            </a:r>
          </a:p>
        </p:txBody>
      </p:sp>
      <p:sp>
        <p:nvSpPr>
          <p:cNvPr id="17" name="右箭头 16"/>
          <p:cNvSpPr/>
          <p:nvPr/>
        </p:nvSpPr>
        <p:spPr bwMode="auto">
          <a:xfrm>
            <a:off x="4152807" y="3141763"/>
            <a:ext cx="269992" cy="258649"/>
          </a:xfrm>
          <a:prstGeom prst="rightArrow">
            <a:avLst/>
          </a:prstGeom>
          <a:solidFill>
            <a:srgbClr val="92D050">
              <a:alpha val="50196"/>
            </a:srgbClr>
          </a:solidFill>
          <a:ln w="9525" cap="flat" cmpd="sng" algn="ctr">
            <a:noFill/>
            <a:prstDash val="solid"/>
            <a:round/>
            <a:headEnd type="none" w="med" len="med"/>
            <a:tailEnd type="none" w="med" len="med"/>
          </a:ln>
          <a:effectLst/>
        </p:spPr>
        <p:txBody>
          <a:bodyPr vert="horz" wrap="square" lIns="76800" tIns="38400" rIns="76800" bIns="38400" numCol="1" rtlCol="0" anchor="t" anchorCtr="0" compatLnSpc="1">
            <a:prstTxWarp prst="textNoShape">
              <a:avLst/>
            </a:prstTxWarp>
          </a:bodyPr>
          <a:lstStyle/>
          <a:p>
            <a:pPr defTabSz="767976" fontAlgn="base">
              <a:spcBef>
                <a:spcPct val="0"/>
              </a:spcBef>
              <a:spcAft>
                <a:spcPct val="0"/>
              </a:spcAft>
              <a:buClr>
                <a:srgbClr val="CC9900"/>
              </a:buClr>
              <a:buFont typeface="Wingdings" pitchFamily="2" charset="2"/>
              <a:buChar char="n"/>
            </a:pPr>
            <a:endParaRPr lang="zh-CN" altLang="en-US" sz="1500" b="1" dirty="0">
              <a:latin typeface="Arial" charset="0"/>
              <a:ea typeface="SimSun" pitchFamily="2" charset="-122"/>
            </a:endParaRPr>
          </a:p>
        </p:txBody>
      </p:sp>
      <p:sp>
        <p:nvSpPr>
          <p:cNvPr id="18" name="右箭头 17"/>
          <p:cNvSpPr/>
          <p:nvPr/>
        </p:nvSpPr>
        <p:spPr bwMode="auto">
          <a:xfrm>
            <a:off x="7771811" y="3141763"/>
            <a:ext cx="269992" cy="258649"/>
          </a:xfrm>
          <a:prstGeom prst="rightArrow">
            <a:avLst/>
          </a:prstGeom>
          <a:solidFill>
            <a:srgbClr val="92D050">
              <a:alpha val="50196"/>
            </a:srgbClr>
          </a:solidFill>
          <a:ln w="9525" cap="flat" cmpd="sng" algn="ctr">
            <a:noFill/>
            <a:prstDash val="solid"/>
            <a:round/>
            <a:headEnd type="none" w="med" len="med"/>
            <a:tailEnd type="none" w="med" len="med"/>
          </a:ln>
          <a:effectLst/>
        </p:spPr>
        <p:txBody>
          <a:bodyPr vert="horz" wrap="square" lIns="76800" tIns="38400" rIns="76800" bIns="38400" numCol="1" rtlCol="0" anchor="t" anchorCtr="0" compatLnSpc="1">
            <a:prstTxWarp prst="textNoShape">
              <a:avLst/>
            </a:prstTxWarp>
          </a:bodyPr>
          <a:lstStyle/>
          <a:p>
            <a:pPr defTabSz="767976" fontAlgn="base">
              <a:spcBef>
                <a:spcPct val="0"/>
              </a:spcBef>
              <a:spcAft>
                <a:spcPct val="0"/>
              </a:spcAft>
              <a:buClr>
                <a:srgbClr val="CC9900"/>
              </a:buClr>
              <a:buFont typeface="Wingdings" pitchFamily="2" charset="2"/>
              <a:buChar char="n"/>
            </a:pPr>
            <a:endParaRPr lang="zh-CN" altLang="en-US" sz="1500" b="1" dirty="0">
              <a:latin typeface="Arial" charset="0"/>
              <a:ea typeface="SimSun" pitchFamily="2" charset="-122"/>
            </a:endParaRPr>
          </a:p>
        </p:txBody>
      </p:sp>
    </p:spTree>
    <p:extLst>
      <p:ext uri="{BB962C8B-B14F-4D97-AF65-F5344CB8AC3E}">
        <p14:creationId xmlns:p14="http://schemas.microsoft.com/office/powerpoint/2010/main" val="391620624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vert="horz" lIns="0" tIns="0" rIns="0" bIns="0" rtlCol="0" anchor="b" anchorCtr="0">
            <a:noAutofit/>
          </a:bodyPr>
          <a:lstStyle/>
          <a:p>
            <a:r>
              <a:rPr lang="zh-CN" altLang="en-US" dirty="0" smtClean="0">
                <a:latin typeface="微软雅黑" pitchFamily="34" charset="-122"/>
                <a:ea typeface="微软雅黑" pitchFamily="34" charset="-122"/>
              </a:rPr>
              <a:t>核心主</a:t>
            </a:r>
            <a:r>
              <a:rPr lang="zh-CN" altLang="en-US" dirty="0">
                <a:latin typeface="微软雅黑" pitchFamily="34" charset="-122"/>
                <a:ea typeface="微软雅黑" pitchFamily="34" charset="-122"/>
              </a:rPr>
              <a:t>题域模型（</a:t>
            </a:r>
            <a:r>
              <a:rPr lang="en-US" altLang="zh-CN" dirty="0">
                <a:latin typeface="微软雅黑" pitchFamily="34" charset="-122"/>
                <a:ea typeface="微软雅黑" pitchFamily="34" charset="-122"/>
              </a:rPr>
              <a:t>level 1</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
        <p:nvSpPr>
          <p:cNvPr id="4" name="Rectangle 3"/>
          <p:cNvSpPr txBox="1">
            <a:spLocks noChangeArrowheads="1"/>
          </p:cNvSpPr>
          <p:nvPr/>
        </p:nvSpPr>
        <p:spPr bwMode="auto">
          <a:xfrm>
            <a:off x="487655" y="1461277"/>
            <a:ext cx="2845541" cy="2498014"/>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8878" tIns="54439" rIns="108878" bIns="54439" numCol="1" anchor="ctr"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a:lnSpc>
                <a:spcPct val="120000"/>
              </a:lnSpc>
            </a:pPr>
            <a:r>
              <a:rPr lang="zh-CN" altLang="en-US" sz="1700" dirty="0" smtClean="0">
                <a:solidFill>
                  <a:prstClr val="white"/>
                </a:solidFill>
                <a:latin typeface="微软雅黑" pitchFamily="34" charset="-122"/>
                <a:ea typeface="微软雅黑" pitchFamily="34" charset="-122"/>
              </a:rPr>
              <a:t>定义核心主题</a:t>
            </a:r>
            <a:endParaRPr lang="en-US" altLang="zh-CN" sz="1700" dirty="0" smtClean="0">
              <a:solidFill>
                <a:prstClr val="white"/>
              </a:solidFill>
              <a:latin typeface="微软雅黑" pitchFamily="34" charset="-122"/>
              <a:ea typeface="微软雅黑" pitchFamily="34" charset="-122"/>
            </a:endParaRPr>
          </a:p>
          <a:p>
            <a:pPr>
              <a:lnSpc>
                <a:spcPct val="120000"/>
              </a:lnSpc>
            </a:pPr>
            <a:r>
              <a:rPr lang="zh-CN" altLang="en-US" sz="1700" dirty="0" smtClean="0">
                <a:solidFill>
                  <a:prstClr val="white"/>
                </a:solidFill>
                <a:latin typeface="微软雅黑" pitchFamily="34" charset="-122"/>
                <a:ea typeface="微软雅黑" pitchFamily="34" charset="-122"/>
              </a:rPr>
              <a:t>描述核心主题内容，以及核心主题之间的联系</a:t>
            </a:r>
            <a:endParaRPr lang="en-US" altLang="zh-CN" sz="1700" dirty="0" smtClean="0">
              <a:solidFill>
                <a:prstClr val="white"/>
              </a:solidFill>
              <a:latin typeface="微软雅黑" pitchFamily="34" charset="-122"/>
              <a:ea typeface="微软雅黑" pitchFamily="34" charset="-122"/>
            </a:endParaRPr>
          </a:p>
          <a:p>
            <a:pPr>
              <a:lnSpc>
                <a:spcPct val="120000"/>
              </a:lnSpc>
            </a:pPr>
            <a:endParaRPr lang="zh-CN" altLang="en-US" sz="1700" dirty="0" smtClean="0">
              <a:solidFill>
                <a:prstClr val="white"/>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cstate="print"/>
          <a:srcRect/>
          <a:stretch>
            <a:fillRect/>
          </a:stretch>
        </p:blipFill>
        <p:spPr bwMode="auto">
          <a:xfrm>
            <a:off x="3865339" y="1773610"/>
            <a:ext cx="8320167" cy="3672408"/>
          </a:xfrm>
          <a:prstGeom prst="rect">
            <a:avLst/>
          </a:prstGeom>
          <a:noFill/>
          <a:ln w="9525">
            <a:noFill/>
            <a:miter lim="800000"/>
            <a:headEnd/>
            <a:tailEnd/>
          </a:ln>
        </p:spPr>
      </p:pic>
    </p:spTree>
    <p:extLst>
      <p:ext uri="{BB962C8B-B14F-4D97-AF65-F5344CB8AC3E}">
        <p14:creationId xmlns:p14="http://schemas.microsoft.com/office/powerpoint/2010/main" val="3360773637"/>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vert="horz" lIns="0" tIns="0" rIns="0" bIns="0" rtlCol="0" anchor="b" anchorCtr="0">
            <a:noAutofit/>
          </a:bodyPr>
          <a:lstStyle/>
          <a:p>
            <a:r>
              <a:rPr lang="zh-CN" altLang="en-US" dirty="0">
                <a:latin typeface="微软雅黑" pitchFamily="34" charset="-122"/>
                <a:ea typeface="微软雅黑" pitchFamily="34" charset="-122"/>
              </a:rPr>
              <a:t>概念数据模型（</a:t>
            </a:r>
            <a:r>
              <a:rPr lang="en-US" altLang="zh-CN" dirty="0">
                <a:latin typeface="微软雅黑" pitchFamily="34" charset="-122"/>
                <a:ea typeface="微软雅黑" pitchFamily="34" charset="-122"/>
              </a:rPr>
              <a:t>level 2</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
        <p:nvSpPr>
          <p:cNvPr id="32" name="Rectangle 3"/>
          <p:cNvSpPr txBox="1">
            <a:spLocks noChangeArrowheads="1"/>
          </p:cNvSpPr>
          <p:nvPr/>
        </p:nvSpPr>
        <p:spPr bwMode="auto">
          <a:xfrm>
            <a:off x="487655" y="1461277"/>
            <a:ext cx="2845541" cy="2498014"/>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8878" tIns="54439" rIns="108878" bIns="54439" numCol="1" anchor="ctr"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a:lnSpc>
                <a:spcPct val="120000"/>
              </a:lnSpc>
            </a:pPr>
            <a:r>
              <a:rPr lang="zh-CN" altLang="en-US" sz="1700" dirty="0" smtClean="0">
                <a:solidFill>
                  <a:prstClr val="white"/>
                </a:solidFill>
                <a:latin typeface="微软雅黑" pitchFamily="34" charset="-122"/>
                <a:ea typeface="微软雅黑" pitchFamily="34" charset="-122"/>
              </a:rPr>
              <a:t>统一业务概念</a:t>
            </a:r>
          </a:p>
          <a:p>
            <a:pPr>
              <a:lnSpc>
                <a:spcPct val="120000"/>
              </a:lnSpc>
            </a:pPr>
            <a:r>
              <a:rPr lang="zh-CN" altLang="en-US" sz="1700" dirty="0" smtClean="0">
                <a:solidFill>
                  <a:prstClr val="white"/>
                </a:solidFill>
                <a:latin typeface="微软雅黑" pitchFamily="34" charset="-122"/>
                <a:ea typeface="微软雅黑" pitchFamily="34" charset="-122"/>
              </a:rPr>
              <a:t>定义重要业务关系</a:t>
            </a:r>
          </a:p>
          <a:p>
            <a:pPr lvl="1">
              <a:lnSpc>
                <a:spcPct val="120000"/>
              </a:lnSpc>
            </a:pPr>
            <a:r>
              <a:rPr lang="zh-CN" altLang="en-US" sz="1400" dirty="0" smtClean="0">
                <a:solidFill>
                  <a:prstClr val="white"/>
                </a:solidFill>
                <a:latin typeface="微软雅黑" pitchFamily="34" charset="-122"/>
                <a:ea typeface="微软雅黑" pitchFamily="34" charset="-122"/>
              </a:rPr>
              <a:t>包括重要的实体及实体之间的关系</a:t>
            </a:r>
          </a:p>
          <a:p>
            <a:pPr lvl="1">
              <a:lnSpc>
                <a:spcPct val="120000"/>
              </a:lnSpc>
            </a:pPr>
            <a:r>
              <a:rPr lang="zh-CN" altLang="en-US" sz="1400" dirty="0" smtClean="0">
                <a:solidFill>
                  <a:prstClr val="white"/>
                </a:solidFill>
                <a:latin typeface="微软雅黑" pitchFamily="34" charset="-122"/>
                <a:ea typeface="微软雅黑" pitchFamily="34" charset="-122"/>
              </a:rPr>
              <a:t>不包括实体的属性</a:t>
            </a:r>
          </a:p>
        </p:txBody>
      </p:sp>
      <p:pic>
        <p:nvPicPr>
          <p:cNvPr id="1843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72662" y="1461299"/>
            <a:ext cx="8139855" cy="4881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74059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b" anchorCtr="0">
            <a:noAutofit/>
          </a:bodyPr>
          <a:lstStyle/>
          <a:p>
            <a:r>
              <a:rPr lang="zh-CN" altLang="en-US" dirty="0" smtClean="0">
                <a:latin typeface="微软雅黑" pitchFamily="34" charset="-122"/>
                <a:ea typeface="微软雅黑" pitchFamily="34" charset="-122"/>
              </a:rPr>
              <a:t>逻辑数据模</a:t>
            </a:r>
            <a:r>
              <a:rPr lang="zh-CN" altLang="en-US" dirty="0">
                <a:latin typeface="微软雅黑" pitchFamily="34" charset="-122"/>
                <a:ea typeface="微软雅黑" pitchFamily="34" charset="-122"/>
              </a:rPr>
              <a:t>型（</a:t>
            </a:r>
            <a:r>
              <a:rPr lang="en-US" altLang="zh-CN" dirty="0">
                <a:latin typeface="微软雅黑" pitchFamily="34" charset="-122"/>
                <a:ea typeface="微软雅黑" pitchFamily="34" charset="-122"/>
              </a:rPr>
              <a:t>level 3</a:t>
            </a:r>
            <a:r>
              <a:rPr lang="zh-CN" altLang="en-US" dirty="0">
                <a:latin typeface="微软雅黑" pitchFamily="34" charset="-122"/>
                <a:ea typeface="微软雅黑" pitchFamily="34" charset="-122"/>
              </a:rPr>
              <a:t>）</a:t>
            </a:r>
          </a:p>
        </p:txBody>
      </p:sp>
      <p:sp>
        <p:nvSpPr>
          <p:cNvPr id="39" name="Rectangle 3"/>
          <p:cNvSpPr txBox="1">
            <a:spLocks noChangeArrowheads="1"/>
          </p:cNvSpPr>
          <p:nvPr/>
        </p:nvSpPr>
        <p:spPr bwMode="auto">
          <a:xfrm>
            <a:off x="487655" y="1461277"/>
            <a:ext cx="2845541" cy="2498014"/>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108878" tIns="54439" rIns="108878" bIns="54439" numCol="1" anchor="ctr"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mn-lt"/>
                <a:ea typeface="+mn-ea"/>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mn-lt"/>
                <a:ea typeface="ヒラギノ角ゴ Pro W3"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mn-lt"/>
                <a:ea typeface="ヒラギノ角ゴ Pro W3"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mn-lt"/>
                <a:ea typeface="ヒラギノ角ゴ Pro W3"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a:lnSpc>
                <a:spcPct val="120000"/>
              </a:lnSpc>
            </a:pPr>
            <a:r>
              <a:rPr lang="zh-CN" altLang="en-US" sz="1700" dirty="0">
                <a:solidFill>
                  <a:prstClr val="white"/>
                </a:solidFill>
                <a:latin typeface="微软雅黑" pitchFamily="34" charset="-122"/>
                <a:ea typeface="微软雅黑" pitchFamily="34" charset="-122"/>
              </a:rPr>
              <a:t>聚焦具</a:t>
            </a:r>
            <a:r>
              <a:rPr lang="zh-CN" altLang="en-US" sz="1700" dirty="0" smtClean="0">
                <a:solidFill>
                  <a:prstClr val="white"/>
                </a:solidFill>
                <a:latin typeface="微软雅黑" pitchFamily="34" charset="-122"/>
                <a:ea typeface="微软雅黑" pitchFamily="34" charset="-122"/>
              </a:rPr>
              <a:t>体业务主题</a:t>
            </a:r>
          </a:p>
          <a:p>
            <a:pPr>
              <a:lnSpc>
                <a:spcPct val="120000"/>
              </a:lnSpc>
            </a:pPr>
            <a:r>
              <a:rPr lang="zh-CN" altLang="en-US" sz="1700" dirty="0" smtClean="0">
                <a:solidFill>
                  <a:prstClr val="white"/>
                </a:solidFill>
                <a:latin typeface="微软雅黑" pitchFamily="34" charset="-122"/>
                <a:ea typeface="微软雅黑" pitchFamily="34" charset="-122"/>
              </a:rPr>
              <a:t>定义重要业务关系</a:t>
            </a:r>
          </a:p>
          <a:p>
            <a:pPr lvl="1">
              <a:lnSpc>
                <a:spcPct val="120000"/>
              </a:lnSpc>
            </a:pPr>
            <a:r>
              <a:rPr lang="zh-CN" altLang="en-US" sz="1400" dirty="0" smtClean="0">
                <a:solidFill>
                  <a:prstClr val="white"/>
                </a:solidFill>
                <a:latin typeface="微软雅黑" pitchFamily="34" charset="-122"/>
                <a:ea typeface="微软雅黑" pitchFamily="34" charset="-122"/>
              </a:rPr>
              <a:t>包括实体之间的关系和属性</a:t>
            </a:r>
          </a:p>
        </p:txBody>
      </p:sp>
      <p:pic>
        <p:nvPicPr>
          <p:cNvPr id="5" name="图片 4"/>
          <p:cNvPicPr>
            <a:picLocks noChangeAspect="1"/>
          </p:cNvPicPr>
          <p:nvPr/>
        </p:nvPicPr>
        <p:blipFill>
          <a:blip r:embed="rId3" cstate="print"/>
          <a:stretch>
            <a:fillRect/>
          </a:stretch>
        </p:blipFill>
        <p:spPr>
          <a:xfrm>
            <a:off x="5377507" y="981522"/>
            <a:ext cx="5832648" cy="5484326"/>
          </a:xfrm>
          <a:prstGeom prst="rect">
            <a:avLst/>
          </a:prstGeom>
        </p:spPr>
      </p:pic>
    </p:spTree>
    <p:extLst>
      <p:ext uri="{BB962C8B-B14F-4D97-AF65-F5344CB8AC3E}">
        <p14:creationId xmlns:p14="http://schemas.microsoft.com/office/powerpoint/2010/main" val="2337171557"/>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400" kern="1200" dirty="0">
                <a:latin typeface="微软雅黑" panose="020B0503020204020204" pitchFamily="34" charset="-122"/>
                <a:ea typeface="微软雅黑" panose="020B0503020204020204" pitchFamily="34" charset="-122"/>
              </a:rPr>
              <a:t>主题</a:t>
            </a:r>
            <a:r>
              <a:rPr lang="zh-CN" altLang="en-US" sz="2400" kern="1200" dirty="0" smtClean="0">
                <a:latin typeface="微软雅黑" panose="020B0503020204020204" pitchFamily="34" charset="-122"/>
                <a:ea typeface="微软雅黑" panose="020B0503020204020204" pitchFamily="34" charset="-122"/>
              </a:rPr>
              <a:t>域解读</a:t>
            </a:r>
            <a:r>
              <a:rPr lang="en-US" altLang="zh-CN" sz="2400" kern="1200" dirty="0">
                <a:latin typeface="微软雅黑" panose="020B0503020204020204" pitchFamily="34" charset="-122"/>
                <a:ea typeface="微软雅黑" panose="020B0503020204020204" pitchFamily="34" charset="-122"/>
              </a:rPr>
              <a:t>-</a:t>
            </a:r>
            <a:r>
              <a:rPr lang="zh-CN" altLang="en-US" sz="2400" kern="1200" dirty="0">
                <a:latin typeface="微软雅黑" panose="020B0503020204020204" pitchFamily="34" charset="-122"/>
                <a:ea typeface="微软雅黑" panose="020B0503020204020204" pitchFamily="34" charset="-122"/>
              </a:rPr>
              <a:t>参与者</a:t>
            </a:r>
            <a:endParaRPr lang="zh-CN" altLang="en-US" sz="2400" dirty="0">
              <a:latin typeface="微软雅黑" panose="020B0503020204020204" pitchFamily="34" charset="-122"/>
              <a:ea typeface="微软雅黑" panose="020B0503020204020204" pitchFamily="34" charset="-122"/>
            </a:endParaRPr>
          </a:p>
        </p:txBody>
      </p:sp>
      <p:sp>
        <p:nvSpPr>
          <p:cNvPr id="6" name="内容占位符 5"/>
          <p:cNvSpPr>
            <a:spLocks noGrp="1"/>
          </p:cNvSpPr>
          <p:nvPr>
            <p:ph idx="1"/>
          </p:nvPr>
        </p:nvSpPr>
        <p:spPr>
          <a:xfrm>
            <a:off x="609759" y="1216655"/>
            <a:ext cx="3543612" cy="4949290"/>
          </a:xfrm>
        </p:spPr>
        <p:txBody>
          <a:bodyPr/>
          <a:lstStyle/>
          <a:p>
            <a:r>
              <a:rPr lang="zh-CN" altLang="en-US" dirty="0" smtClean="0">
                <a:latin typeface="微软雅黑" panose="020B0503020204020204" pitchFamily="34" charset="-122"/>
                <a:ea typeface="微软雅黑" panose="020B0503020204020204" pitchFamily="34" charset="-122"/>
              </a:rPr>
              <a:t>参与者主题域</a:t>
            </a:r>
            <a:endParaRPr lang="en-US" altLang="zh-CN"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参与者概念模型描述当前和未来分析应关注的各类参与者的信息与关系。</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同时保留参与者群组、权益、状态、登录身份等信息。</a:t>
            </a:r>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stretch>
            <a:fillRect/>
          </a:stretch>
        </p:blipFill>
        <p:spPr>
          <a:xfrm>
            <a:off x="4172388" y="1216654"/>
            <a:ext cx="7757848" cy="4661411"/>
          </a:xfrm>
          <a:prstGeom prst="rect">
            <a:avLst/>
          </a:prstGeom>
        </p:spPr>
      </p:pic>
    </p:spTree>
    <p:extLst>
      <p:ext uri="{BB962C8B-B14F-4D97-AF65-F5344CB8AC3E}">
        <p14:creationId xmlns:p14="http://schemas.microsoft.com/office/powerpoint/2010/main" val="127886017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lIns="108878" tIns="54439" rIns="108878" bIns="54439" anchor="ctr" anchorCtr="0"/>
          <a:lstStyle/>
          <a:p>
            <a:pPr defTabSz="1219444"/>
            <a:r>
              <a:rPr lang="zh-CN" altLang="en-US" sz="2400" kern="1200" dirty="0">
                <a:latin typeface="微软雅黑" panose="020B0503020204020204" pitchFamily="34" charset="-122"/>
                <a:ea typeface="微软雅黑" panose="020B0503020204020204" pitchFamily="34" charset="-122"/>
              </a:rPr>
              <a:t>主题域逻辑模型解读</a:t>
            </a:r>
            <a:r>
              <a:rPr lang="en-US" altLang="zh-CN" sz="2400" kern="1200" dirty="0">
                <a:latin typeface="微软雅黑" panose="020B0503020204020204" pitchFamily="34" charset="-122"/>
                <a:ea typeface="微软雅黑" panose="020B0503020204020204" pitchFamily="34" charset="-122"/>
              </a:rPr>
              <a:t>-</a:t>
            </a:r>
            <a:r>
              <a:rPr lang="zh-CN" altLang="en-US" sz="2400" kern="1200" dirty="0">
                <a:latin typeface="微软雅黑" panose="020B0503020204020204" pitchFamily="34" charset="-122"/>
                <a:ea typeface="微软雅黑" panose="020B0503020204020204" pitchFamily="34" charset="-122"/>
              </a:rPr>
              <a:t>参与者</a:t>
            </a:r>
          </a:p>
        </p:txBody>
      </p:sp>
      <p:pic>
        <p:nvPicPr>
          <p:cNvPr id="4" name="图片 3"/>
          <p:cNvPicPr>
            <a:picLocks noChangeAspect="1"/>
          </p:cNvPicPr>
          <p:nvPr/>
        </p:nvPicPr>
        <p:blipFill>
          <a:blip r:embed="rId3" cstate="print"/>
          <a:stretch>
            <a:fillRect/>
          </a:stretch>
        </p:blipFill>
        <p:spPr>
          <a:xfrm>
            <a:off x="985019" y="3938167"/>
            <a:ext cx="2762636" cy="2226704"/>
          </a:xfrm>
          <a:prstGeom prst="rect">
            <a:avLst/>
          </a:prstGeom>
        </p:spPr>
      </p:pic>
      <p:pic>
        <p:nvPicPr>
          <p:cNvPr id="11" name="图片 10"/>
          <p:cNvPicPr>
            <a:picLocks noChangeAspect="1"/>
          </p:cNvPicPr>
          <p:nvPr/>
        </p:nvPicPr>
        <p:blipFill>
          <a:blip r:embed="rId4" cstate="print"/>
          <a:stretch>
            <a:fillRect/>
          </a:stretch>
        </p:blipFill>
        <p:spPr>
          <a:xfrm>
            <a:off x="985019" y="1743213"/>
            <a:ext cx="3308346" cy="1737040"/>
          </a:xfrm>
          <a:prstGeom prst="rect">
            <a:avLst/>
          </a:prstGeom>
        </p:spPr>
      </p:pic>
      <p:pic>
        <p:nvPicPr>
          <p:cNvPr id="12" name="图片 11"/>
          <p:cNvPicPr>
            <a:picLocks noChangeAspect="1"/>
          </p:cNvPicPr>
          <p:nvPr/>
        </p:nvPicPr>
        <p:blipFill>
          <a:blip r:embed="rId5" cstate="print"/>
          <a:stretch>
            <a:fillRect/>
          </a:stretch>
        </p:blipFill>
        <p:spPr>
          <a:xfrm>
            <a:off x="6277011" y="1038012"/>
            <a:ext cx="4611077" cy="3096344"/>
          </a:xfrm>
          <a:prstGeom prst="rect">
            <a:avLst/>
          </a:prstGeom>
        </p:spPr>
      </p:pic>
      <p:pic>
        <p:nvPicPr>
          <p:cNvPr id="14" name="图片 13"/>
          <p:cNvPicPr>
            <a:picLocks noChangeAspect="1"/>
          </p:cNvPicPr>
          <p:nvPr/>
        </p:nvPicPr>
        <p:blipFill>
          <a:blip r:embed="rId6" cstate="print"/>
          <a:stretch>
            <a:fillRect/>
          </a:stretch>
        </p:blipFill>
        <p:spPr>
          <a:xfrm>
            <a:off x="6488790" y="3993493"/>
            <a:ext cx="4399298" cy="2476680"/>
          </a:xfrm>
          <a:prstGeom prst="rect">
            <a:avLst/>
          </a:prstGeom>
        </p:spPr>
      </p:pic>
      <p:sp>
        <p:nvSpPr>
          <p:cNvPr id="15" name="右箭头 14"/>
          <p:cNvSpPr/>
          <p:nvPr/>
        </p:nvSpPr>
        <p:spPr bwMode="auto">
          <a:xfrm>
            <a:off x="4758182" y="3648164"/>
            <a:ext cx="720080" cy="345329"/>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smtClean="0">
              <a:solidFill>
                <a:srgbClr val="00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441403" y="3013113"/>
            <a:ext cx="1415772" cy="461665"/>
          </a:xfrm>
          <a:prstGeom prst="rect">
            <a:avLst/>
          </a:prstGeom>
          <a:noFill/>
        </p:spPr>
        <p:txBody>
          <a:bodyPr wrap="none" rtlCol="0">
            <a:spAutoFit/>
          </a:bodyPr>
          <a:lstStyle/>
          <a:p>
            <a:pPr>
              <a:buNone/>
            </a:pPr>
            <a:r>
              <a:rPr lang="zh-CN" altLang="en-US" b="0" dirty="0" smtClean="0">
                <a:latin typeface="微软雅黑" panose="020B0503020204020204" pitchFamily="34" charset="-122"/>
                <a:ea typeface="微软雅黑" panose="020B0503020204020204" pitchFamily="34" charset="-122"/>
              </a:rPr>
              <a:t>信息关联</a:t>
            </a:r>
          </a:p>
        </p:txBody>
      </p:sp>
      <p:sp>
        <p:nvSpPr>
          <p:cNvPr id="17" name="文本框 16"/>
          <p:cNvSpPr txBox="1"/>
          <p:nvPr/>
        </p:nvSpPr>
        <p:spPr>
          <a:xfrm>
            <a:off x="4441403" y="4166879"/>
            <a:ext cx="1415772" cy="461665"/>
          </a:xfrm>
          <a:prstGeom prst="rect">
            <a:avLst/>
          </a:prstGeom>
          <a:noFill/>
        </p:spPr>
        <p:txBody>
          <a:bodyPr wrap="none" rtlCol="0">
            <a:spAutoFit/>
          </a:bodyPr>
          <a:lstStyle/>
          <a:p>
            <a:pPr>
              <a:buNone/>
            </a:pPr>
            <a:r>
              <a:rPr lang="zh-CN" altLang="en-US" b="0" dirty="0" smtClean="0">
                <a:latin typeface="微软雅黑" panose="020B0503020204020204" pitchFamily="34" charset="-122"/>
                <a:ea typeface="微软雅黑" panose="020B0503020204020204" pitchFamily="34" charset="-122"/>
              </a:rPr>
              <a:t>业务拉通</a:t>
            </a:r>
          </a:p>
        </p:txBody>
      </p:sp>
      <p:sp>
        <p:nvSpPr>
          <p:cNvPr id="18" name="文本框 17"/>
          <p:cNvSpPr txBox="1"/>
          <p:nvPr/>
        </p:nvSpPr>
        <p:spPr>
          <a:xfrm>
            <a:off x="539399" y="1171086"/>
            <a:ext cx="5955476" cy="369332"/>
          </a:xfrm>
          <a:prstGeom prst="rect">
            <a:avLst/>
          </a:prstGeom>
          <a:noFill/>
        </p:spPr>
        <p:txBody>
          <a:bodyPr wrap="none" rtlCol="0">
            <a:spAutoFit/>
          </a:bodyPr>
          <a:lstStyle/>
          <a:p>
            <a:pPr>
              <a:buNone/>
            </a:pPr>
            <a:r>
              <a:rPr lang="zh-CN" altLang="en-US" sz="1800" b="0" dirty="0" smtClean="0">
                <a:latin typeface="微软雅黑" panose="020B0503020204020204" pitchFamily="34" charset="-122"/>
                <a:ea typeface="微软雅黑" panose="020B0503020204020204" pitchFamily="34" charset="-122"/>
              </a:rPr>
              <a:t>参与者信息通过主题视图展示，方便业务理解和业务拉通</a:t>
            </a:r>
            <a:endParaRPr lang="en-US" altLang="zh-CN" sz="1800" b="0"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2065139" y="2349674"/>
            <a:ext cx="1415772" cy="461665"/>
          </a:xfrm>
          <a:prstGeom prst="rect">
            <a:avLst/>
          </a:prstGeom>
          <a:noFill/>
        </p:spPr>
        <p:txBody>
          <a:bodyPr wrap="none" rtlCol="0">
            <a:spAutoFit/>
          </a:bodyPr>
          <a:lstStyle/>
          <a:p>
            <a:pPr>
              <a:buNone/>
            </a:pPr>
            <a:r>
              <a:rPr lang="zh-CN" altLang="en-US" b="1" dirty="0" smtClean="0">
                <a:solidFill>
                  <a:srgbClr val="FF0000"/>
                </a:solidFill>
                <a:latin typeface="微软雅黑" panose="020B0503020204020204" pitchFamily="34" charset="-122"/>
                <a:ea typeface="微软雅黑" panose="020B0503020204020204" pitchFamily="34" charset="-122"/>
              </a:rPr>
              <a:t>花粉数据</a:t>
            </a:r>
          </a:p>
        </p:txBody>
      </p:sp>
      <p:sp>
        <p:nvSpPr>
          <p:cNvPr id="19" name="文本框 18"/>
          <p:cNvSpPr txBox="1"/>
          <p:nvPr/>
        </p:nvSpPr>
        <p:spPr>
          <a:xfrm>
            <a:off x="2142452" y="4628544"/>
            <a:ext cx="1415772" cy="461665"/>
          </a:xfrm>
          <a:prstGeom prst="rect">
            <a:avLst/>
          </a:prstGeom>
          <a:noFill/>
        </p:spPr>
        <p:txBody>
          <a:bodyPr wrap="none" rtlCol="0">
            <a:spAutoFit/>
          </a:bodyPr>
          <a:lstStyle/>
          <a:p>
            <a:pPr>
              <a:buNone/>
            </a:pPr>
            <a:r>
              <a:rPr lang="zh-CN" altLang="en-US" b="1" dirty="0" smtClean="0">
                <a:solidFill>
                  <a:srgbClr val="FF0000"/>
                </a:solidFill>
                <a:latin typeface="微软雅黑" panose="020B0503020204020204" pitchFamily="34" charset="-122"/>
                <a:ea typeface="微软雅黑" panose="020B0503020204020204" pitchFamily="34" charset="-122"/>
              </a:rPr>
              <a:t>会员数据</a:t>
            </a:r>
          </a:p>
        </p:txBody>
      </p:sp>
      <p:sp>
        <p:nvSpPr>
          <p:cNvPr id="20" name="文本框 19"/>
          <p:cNvSpPr txBox="1"/>
          <p:nvPr/>
        </p:nvSpPr>
        <p:spPr>
          <a:xfrm>
            <a:off x="7083627" y="2389661"/>
            <a:ext cx="2954655" cy="461665"/>
          </a:xfrm>
          <a:prstGeom prst="rect">
            <a:avLst/>
          </a:prstGeom>
          <a:noFill/>
        </p:spPr>
        <p:txBody>
          <a:bodyPr wrap="none" rtlCol="0">
            <a:spAutoFit/>
          </a:bodyPr>
          <a:lstStyle/>
          <a:p>
            <a:pPr>
              <a:buNone/>
            </a:pPr>
            <a:r>
              <a:rPr lang="zh-CN" altLang="en-US" b="1" dirty="0" smtClean="0">
                <a:solidFill>
                  <a:srgbClr val="FF0000"/>
                </a:solidFill>
                <a:latin typeface="微软雅黑" panose="020B0503020204020204" pitchFamily="34" charset="-122"/>
                <a:ea typeface="微软雅黑" panose="020B0503020204020204" pitchFamily="34" charset="-122"/>
              </a:rPr>
              <a:t>参与者身份信息关联</a:t>
            </a:r>
          </a:p>
        </p:txBody>
      </p:sp>
      <p:sp>
        <p:nvSpPr>
          <p:cNvPr id="21" name="文本框 20"/>
          <p:cNvSpPr txBox="1"/>
          <p:nvPr/>
        </p:nvSpPr>
        <p:spPr>
          <a:xfrm>
            <a:off x="7391404" y="4532683"/>
            <a:ext cx="2954655" cy="461665"/>
          </a:xfrm>
          <a:prstGeom prst="rect">
            <a:avLst/>
          </a:prstGeom>
          <a:noFill/>
        </p:spPr>
        <p:txBody>
          <a:bodyPr wrap="none" rtlCol="0">
            <a:spAutoFit/>
          </a:bodyPr>
          <a:lstStyle/>
          <a:p>
            <a:pPr>
              <a:buNone/>
            </a:pPr>
            <a:r>
              <a:rPr lang="zh-CN" altLang="en-US" b="1" dirty="0" smtClean="0">
                <a:solidFill>
                  <a:srgbClr val="FF0000"/>
                </a:solidFill>
                <a:latin typeface="微软雅黑" panose="020B0503020204020204" pitchFamily="34" charset="-122"/>
                <a:ea typeface="微软雅黑" panose="020B0503020204020204" pitchFamily="34" charset="-122"/>
              </a:rPr>
              <a:t>参与者权益信息拉通</a:t>
            </a:r>
          </a:p>
        </p:txBody>
      </p:sp>
    </p:spTree>
    <p:extLst>
      <p:ext uri="{BB962C8B-B14F-4D97-AF65-F5344CB8AC3E}">
        <p14:creationId xmlns:p14="http://schemas.microsoft.com/office/powerpoint/2010/main" val="261975340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24689" y="1291028"/>
            <a:ext cx="5931073" cy="554590"/>
          </a:xfrm>
          <a:prstGeom prst="rect">
            <a:avLst/>
          </a:prstGeom>
          <a:solidFill>
            <a:schemeClr val="accent1"/>
          </a:solidFill>
          <a:ln w="9525">
            <a:noFill/>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endParaRPr>
          </a:p>
        </p:txBody>
      </p:sp>
      <p:sp>
        <p:nvSpPr>
          <p:cNvPr id="2" name="Content Placeholder 1"/>
          <p:cNvSpPr>
            <a:spLocks noGrp="1"/>
          </p:cNvSpPr>
          <p:nvPr>
            <p:ph idx="1"/>
          </p:nvPr>
        </p:nvSpPr>
        <p:spPr>
          <a:xfrm>
            <a:off x="6427370" y="1325067"/>
            <a:ext cx="5182949" cy="1888703"/>
          </a:xfrm>
        </p:spPr>
        <p:txBody>
          <a:bodyPr anchor="ctr" anchorCtr="0"/>
          <a:lstStyle/>
          <a:p>
            <a:pPr marL="408291" lvl="5" indent="-408291">
              <a:lnSpc>
                <a:spcPct val="150000"/>
              </a:lnSpc>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数据架构设计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150000"/>
              </a:lnSpc>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主题域设计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408291" lvl="3" indent="-408291">
              <a:lnSpc>
                <a:spcPct val="150000"/>
              </a:lnSpc>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整合</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层</a:t>
            </a: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模型设计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itle 3"/>
          <p:cNvSpPr>
            <a:spLocks noGrp="1"/>
          </p:cNvSpPr>
          <p:nvPr>
            <p:ph type="title"/>
          </p:nvPr>
        </p:nvSpPr>
        <p:spPr>
          <a:xfrm>
            <a:off x="6402467" y="189434"/>
            <a:ext cx="5182949" cy="701893"/>
          </a:xfrm>
        </p:spPr>
        <p:txBody>
          <a:bodyPr/>
          <a:lstStyle/>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议题</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Placeholder 12" descr="FIN-1010_4-3_agenda-sm.jpg"/>
          <p:cNvPicPr>
            <a:picLocks noGrp="1" noChangeAspect="1"/>
          </p:cNvPicPr>
          <p:nvPr>
            <p:ph type="pic" sz="quarter" idx="13"/>
          </p:nvPr>
        </p:nvPicPr>
        <p:blipFill>
          <a:blip r:embed="rId2" cstate="print"/>
          <a:srcRect t="12508" b="12508"/>
          <a:stretch>
            <a:fillRect/>
          </a:stretch>
        </p:blipFill>
        <p:spPr/>
      </p:pic>
    </p:spTree>
    <p:extLst>
      <p:ext uri="{BB962C8B-B14F-4D97-AF65-F5344CB8AC3E}">
        <p14:creationId xmlns:p14="http://schemas.microsoft.com/office/powerpoint/2010/main" val="55135559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lIns="108878" tIns="54439" rIns="108878" bIns="54439" anchor="ctr" anchorCtr="0"/>
          <a:lstStyle/>
          <a:p>
            <a:pPr defTabSz="1219444"/>
            <a:r>
              <a:rPr lang="zh-CN" altLang="en-US" sz="2400" kern="1200" dirty="0">
                <a:latin typeface="微软雅黑" panose="020B0503020204020204" pitchFamily="34" charset="-122"/>
                <a:ea typeface="微软雅黑" panose="020B0503020204020204" pitchFamily="34" charset="-122"/>
              </a:rPr>
              <a:t>主题</a:t>
            </a:r>
            <a:r>
              <a:rPr lang="zh-CN" altLang="en-US" sz="2400" kern="1200" dirty="0" smtClean="0">
                <a:latin typeface="微软雅黑" panose="020B0503020204020204" pitchFamily="34" charset="-122"/>
                <a:ea typeface="微软雅黑" panose="020B0503020204020204" pitchFamily="34" charset="-122"/>
              </a:rPr>
              <a:t>域解读</a:t>
            </a:r>
            <a:r>
              <a:rPr lang="en-US" altLang="zh-CN" sz="2400" kern="1200" dirty="0" smtClean="0">
                <a:latin typeface="微软雅黑" panose="020B0503020204020204" pitchFamily="34" charset="-122"/>
                <a:ea typeface="微软雅黑" panose="020B0503020204020204" pitchFamily="34" charset="-122"/>
              </a:rPr>
              <a:t>-</a:t>
            </a:r>
            <a:r>
              <a:rPr lang="zh-CN" altLang="en-US" sz="2400" kern="1200" dirty="0" smtClean="0">
                <a:latin typeface="微软雅黑" panose="020B0503020204020204" pitchFamily="34" charset="-122"/>
                <a:ea typeface="微软雅黑" panose="020B0503020204020204" pitchFamily="34" charset="-122"/>
              </a:rPr>
              <a:t>产品</a:t>
            </a:r>
            <a:endParaRPr lang="zh-CN" altLang="en-US" sz="2400" kern="1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print"/>
          <a:stretch>
            <a:fillRect/>
          </a:stretch>
        </p:blipFill>
        <p:spPr>
          <a:xfrm>
            <a:off x="4225379" y="1197546"/>
            <a:ext cx="7665643" cy="3930481"/>
          </a:xfrm>
          <a:prstGeom prst="rect">
            <a:avLst/>
          </a:prstGeom>
        </p:spPr>
      </p:pic>
      <p:sp>
        <p:nvSpPr>
          <p:cNvPr id="11" name="内容占位符 5"/>
          <p:cNvSpPr>
            <a:spLocks noGrp="1"/>
          </p:cNvSpPr>
          <p:nvPr>
            <p:ph idx="1"/>
          </p:nvPr>
        </p:nvSpPr>
        <p:spPr>
          <a:xfrm>
            <a:off x="120923" y="1216655"/>
            <a:ext cx="4032448" cy="4949290"/>
          </a:xfrm>
        </p:spPr>
        <p:txBody>
          <a:bodyPr/>
          <a:lstStyle/>
          <a:p>
            <a:r>
              <a:rPr lang="zh-CN" altLang="en-US" dirty="0" smtClean="0">
                <a:latin typeface="微软雅黑" panose="020B0503020204020204" pitchFamily="34" charset="-122"/>
                <a:ea typeface="微软雅黑" panose="020B0503020204020204" pitchFamily="34" charset="-122"/>
              </a:rPr>
              <a:t>产品主题域</a:t>
            </a:r>
            <a:endParaRPr lang="en-US" altLang="zh-CN"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产品主题域描述可销售的所有产品树和框架。</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产品主题保存产品定价，为价格管理打下基础。</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产品组为丰富产品管理方式而设立。</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产品科目关系为产品和财务主题建立关系。</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内容、软件产品、硬件产品因数据丰富和关系复杂而单独管理：</a:t>
            </a:r>
            <a:endParaRPr lang="en-US" altLang="zh-CN" sz="1800" b="0" dirty="0" smtClean="0">
              <a:latin typeface="微软雅黑" panose="020B0503020204020204" pitchFamily="34" charset="-122"/>
              <a:ea typeface="微软雅黑" panose="020B0503020204020204" pitchFamily="34" charset="-122"/>
            </a:endParaRPr>
          </a:p>
          <a:p>
            <a:pPr lvl="1"/>
            <a:r>
              <a:rPr lang="zh-CN" altLang="en-US" sz="1600" b="0" dirty="0" smtClean="0">
                <a:latin typeface="微软雅黑" panose="020B0503020204020204" pitchFamily="34" charset="-122"/>
                <a:ea typeface="微软雅黑" panose="020B0503020204020204" pitchFamily="34" charset="-122"/>
              </a:rPr>
              <a:t>硬件产品实例化为设备主题；</a:t>
            </a:r>
            <a:endParaRPr lang="en-US" altLang="zh-CN" sz="1600" b="0" dirty="0" smtClean="0">
              <a:latin typeface="微软雅黑" panose="020B0503020204020204" pitchFamily="34" charset="-122"/>
              <a:ea typeface="微软雅黑" panose="020B0503020204020204" pitchFamily="34" charset="-122"/>
            </a:endParaRPr>
          </a:p>
          <a:p>
            <a:pPr lvl="1"/>
            <a:r>
              <a:rPr lang="zh-CN" altLang="en-US" sz="1600" b="0" dirty="0" smtClean="0">
                <a:latin typeface="微软雅黑" panose="020B0503020204020204" pitchFamily="34" charset="-122"/>
                <a:ea typeface="微软雅黑" panose="020B0503020204020204" pitchFamily="34" charset="-122"/>
              </a:rPr>
              <a:t>内容实例化为内容主题；</a:t>
            </a:r>
            <a:endParaRPr lang="en-US" altLang="zh-CN" sz="1600" b="0" dirty="0" smtClean="0">
              <a:latin typeface="微软雅黑" panose="020B0503020204020204" pitchFamily="34" charset="-122"/>
              <a:ea typeface="微软雅黑" panose="020B0503020204020204" pitchFamily="34" charset="-122"/>
            </a:endParaRPr>
          </a:p>
          <a:p>
            <a:pPr lvl="1"/>
            <a:r>
              <a:rPr lang="zh-CN" altLang="en-US" sz="1600" b="0" dirty="0" smtClean="0">
                <a:latin typeface="微软雅黑" panose="020B0503020204020204" pitchFamily="34" charset="-122"/>
                <a:ea typeface="微软雅黑" panose="020B0503020204020204" pitchFamily="34" charset="-122"/>
              </a:rPr>
              <a:t>软件产品实例化为</a:t>
            </a:r>
            <a:r>
              <a:rPr lang="en-US" altLang="zh-CN" sz="1600" b="0" dirty="0" smtClean="0">
                <a:latin typeface="微软雅黑" panose="020B0503020204020204" pitchFamily="34" charset="-122"/>
                <a:ea typeface="微软雅黑" panose="020B0503020204020204" pitchFamily="34" charset="-122"/>
              </a:rPr>
              <a:t>Online</a:t>
            </a:r>
            <a:r>
              <a:rPr lang="zh-CN" altLang="en-US" sz="1600" b="0" dirty="0" smtClean="0">
                <a:latin typeface="微软雅黑" panose="020B0503020204020204" pitchFamily="34" charset="-122"/>
                <a:ea typeface="微软雅黑" panose="020B0503020204020204" pitchFamily="34" charset="-122"/>
              </a:rPr>
              <a:t>主题；</a:t>
            </a:r>
            <a:endParaRPr lang="en-US" altLang="zh-CN" sz="1600" b="0" dirty="0" smtClean="0">
              <a:latin typeface="微软雅黑" panose="020B0503020204020204" pitchFamily="34" charset="-122"/>
              <a:ea typeface="微软雅黑" panose="020B0503020204020204" pitchFamily="34" charset="-122"/>
            </a:endParaRPr>
          </a:p>
        </p:txBody>
      </p:sp>
      <p:sp>
        <p:nvSpPr>
          <p:cNvPr id="5" name="圆角矩形 4"/>
          <p:cNvSpPr/>
          <p:nvPr/>
        </p:nvSpPr>
        <p:spPr bwMode="auto">
          <a:xfrm>
            <a:off x="9697987" y="967884"/>
            <a:ext cx="2376264" cy="188718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7668156"/>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400" kern="1200" dirty="0">
                <a:latin typeface="微软雅黑" panose="020B0503020204020204" pitchFamily="34" charset="-122"/>
                <a:ea typeface="微软雅黑" panose="020B0503020204020204" pitchFamily="34" charset="-122"/>
              </a:rPr>
              <a:t>主题</a:t>
            </a:r>
            <a:r>
              <a:rPr lang="zh-CN" altLang="en-US" sz="2400" kern="1200" dirty="0" smtClean="0">
                <a:latin typeface="微软雅黑" panose="020B0503020204020204" pitchFamily="34" charset="-122"/>
                <a:ea typeface="微软雅黑" panose="020B0503020204020204" pitchFamily="34" charset="-122"/>
              </a:rPr>
              <a:t>域解读</a:t>
            </a:r>
            <a:r>
              <a:rPr lang="en-US" altLang="zh-CN" sz="2400" kern="1200" dirty="0" smtClean="0">
                <a:latin typeface="微软雅黑" panose="020B0503020204020204" pitchFamily="34" charset="-122"/>
                <a:ea typeface="微软雅黑" panose="020B0503020204020204" pitchFamily="34" charset="-122"/>
              </a:rPr>
              <a:t>-</a:t>
            </a:r>
            <a:r>
              <a:rPr lang="zh-CN" altLang="en-US" sz="2400" kern="1200" dirty="0" smtClean="0">
                <a:latin typeface="微软雅黑" panose="020B0503020204020204" pitchFamily="34" charset="-122"/>
                <a:ea typeface="微软雅黑" panose="020B0503020204020204" pitchFamily="34" charset="-122"/>
              </a:rPr>
              <a:t>设备</a:t>
            </a:r>
            <a:endParaRPr lang="zh-CN" altLang="en-US" sz="2400" dirty="0">
              <a:latin typeface="微软雅黑" panose="020B0503020204020204" pitchFamily="34" charset="-122"/>
              <a:ea typeface="微软雅黑" panose="020B0503020204020204" pitchFamily="34" charset="-122"/>
            </a:endParaRPr>
          </a:p>
        </p:txBody>
      </p:sp>
      <p:sp>
        <p:nvSpPr>
          <p:cNvPr id="6" name="内容占位符 5"/>
          <p:cNvSpPr>
            <a:spLocks noGrp="1"/>
          </p:cNvSpPr>
          <p:nvPr>
            <p:ph idx="1"/>
          </p:nvPr>
        </p:nvSpPr>
        <p:spPr>
          <a:xfrm>
            <a:off x="609759" y="1216655"/>
            <a:ext cx="3543612" cy="4949290"/>
          </a:xfrm>
        </p:spPr>
        <p:txBody>
          <a:bodyPr/>
          <a:lstStyle/>
          <a:p>
            <a:r>
              <a:rPr lang="zh-CN" altLang="en-US" dirty="0" smtClean="0">
                <a:latin typeface="微软雅黑" panose="020B0503020204020204" pitchFamily="34" charset="-122"/>
                <a:ea typeface="微软雅黑" panose="020B0503020204020204" pitchFamily="34" charset="-122"/>
              </a:rPr>
              <a:t>设备</a:t>
            </a:r>
            <a:endParaRPr lang="en-US" altLang="zh-CN"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设备概念模型描述当前和未来分析应关注的设备的信息与关系。</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同时保留设备状态、相互关系等信息。</a:t>
            </a:r>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cstate="print"/>
          <a:stretch>
            <a:fillRect/>
          </a:stretch>
        </p:blipFill>
        <p:spPr>
          <a:xfrm>
            <a:off x="4441403" y="1341562"/>
            <a:ext cx="7057405" cy="4241040"/>
          </a:xfrm>
          <a:prstGeom prst="rect">
            <a:avLst/>
          </a:prstGeom>
        </p:spPr>
      </p:pic>
    </p:spTree>
    <p:extLst>
      <p:ext uri="{BB962C8B-B14F-4D97-AF65-F5344CB8AC3E}">
        <p14:creationId xmlns:p14="http://schemas.microsoft.com/office/powerpoint/2010/main" val="119417003"/>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stretch>
            <a:fillRect/>
          </a:stretch>
        </p:blipFill>
        <p:spPr>
          <a:xfrm>
            <a:off x="6762232" y="1355752"/>
            <a:ext cx="5295109" cy="4978889"/>
          </a:xfrm>
          <a:prstGeom prst="rect">
            <a:avLst/>
          </a:prstGeom>
        </p:spPr>
      </p:pic>
      <p:sp>
        <p:nvSpPr>
          <p:cNvPr id="3" name="标题 2"/>
          <p:cNvSpPr>
            <a:spLocks noGrp="1"/>
          </p:cNvSpPr>
          <p:nvPr>
            <p:ph type="title"/>
          </p:nvPr>
        </p:nvSpPr>
        <p:spPr/>
        <p:txBody>
          <a:bodyPr lIns="108878" tIns="54439" rIns="108878" bIns="54439" anchor="ctr" anchorCtr="0"/>
          <a:lstStyle/>
          <a:p>
            <a:pPr defTabSz="1219444"/>
            <a:r>
              <a:rPr lang="zh-CN" altLang="en-US" sz="2400" kern="1200" dirty="0">
                <a:latin typeface="微软雅黑" panose="020B0503020204020204" pitchFamily="34" charset="-122"/>
                <a:ea typeface="微软雅黑" panose="020B0503020204020204" pitchFamily="34" charset="-122"/>
              </a:rPr>
              <a:t>主题域逻辑模型解读</a:t>
            </a:r>
            <a:r>
              <a:rPr lang="en-US" altLang="zh-CN" sz="2400" kern="1200" dirty="0">
                <a:latin typeface="微软雅黑" panose="020B0503020204020204" pitchFamily="34" charset="-122"/>
                <a:ea typeface="微软雅黑" panose="020B0503020204020204" pitchFamily="34" charset="-122"/>
              </a:rPr>
              <a:t>-</a:t>
            </a:r>
            <a:r>
              <a:rPr lang="zh-CN" altLang="en-US" sz="2400" kern="1200" dirty="0" smtClean="0">
                <a:latin typeface="微软雅黑" panose="020B0503020204020204" pitchFamily="34" charset="-122"/>
                <a:ea typeface="微软雅黑" panose="020B0503020204020204" pitchFamily="34" charset="-122"/>
              </a:rPr>
              <a:t>设备</a:t>
            </a:r>
            <a:endParaRPr lang="zh-CN" altLang="en-US" sz="2400" kern="12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print"/>
          <a:stretch>
            <a:fillRect/>
          </a:stretch>
        </p:blipFill>
        <p:spPr>
          <a:xfrm>
            <a:off x="556043" y="2588096"/>
            <a:ext cx="5472608" cy="3215068"/>
          </a:xfrm>
          <a:prstGeom prst="rect">
            <a:avLst/>
          </a:prstGeom>
        </p:spPr>
      </p:pic>
      <p:sp>
        <p:nvSpPr>
          <p:cNvPr id="8" name="文本框 7"/>
          <p:cNvSpPr txBox="1"/>
          <p:nvPr/>
        </p:nvSpPr>
        <p:spPr>
          <a:xfrm>
            <a:off x="539399" y="1171086"/>
            <a:ext cx="5724644" cy="369332"/>
          </a:xfrm>
          <a:prstGeom prst="rect">
            <a:avLst/>
          </a:prstGeom>
          <a:noFill/>
        </p:spPr>
        <p:txBody>
          <a:bodyPr wrap="none" rtlCol="0">
            <a:spAutoFit/>
          </a:bodyPr>
          <a:lstStyle/>
          <a:p>
            <a:pPr>
              <a:buNone/>
            </a:pPr>
            <a:r>
              <a:rPr lang="zh-CN" altLang="en-US" sz="1800" b="0" dirty="0" smtClean="0">
                <a:latin typeface="微软雅黑" panose="020B0503020204020204" pitchFamily="34" charset="-122"/>
                <a:ea typeface="微软雅黑" panose="020B0503020204020204" pitchFamily="34" charset="-122"/>
              </a:rPr>
              <a:t>设备信息关键整合和业务拉通，保证信息来源准确一致</a:t>
            </a:r>
            <a:endParaRPr lang="en-US" altLang="zh-CN" sz="1800" b="0" dirty="0" smtClean="0">
              <a:latin typeface="微软雅黑" panose="020B0503020204020204" pitchFamily="34" charset="-122"/>
              <a:ea typeface="微软雅黑" panose="020B0503020204020204" pitchFamily="34" charset="-122"/>
            </a:endParaRPr>
          </a:p>
        </p:txBody>
      </p:sp>
      <p:sp>
        <p:nvSpPr>
          <p:cNvPr id="9" name="右箭头 8"/>
          <p:cNvSpPr/>
          <p:nvPr/>
        </p:nvSpPr>
        <p:spPr bwMode="auto">
          <a:xfrm>
            <a:off x="5904003" y="3352515"/>
            <a:ext cx="720080" cy="345329"/>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800" b="1" smtClean="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489075" y="4653930"/>
            <a:ext cx="2469782" cy="461665"/>
          </a:xfrm>
          <a:prstGeom prst="rect">
            <a:avLst/>
          </a:prstGeom>
          <a:noFill/>
        </p:spPr>
        <p:txBody>
          <a:bodyPr wrap="square" rtlCol="0">
            <a:spAutoFit/>
          </a:bodyPr>
          <a:lstStyle/>
          <a:p>
            <a:pPr>
              <a:buNone/>
            </a:pPr>
            <a:r>
              <a:rPr lang="zh-CN" altLang="en-US" b="1" dirty="0" smtClean="0">
                <a:solidFill>
                  <a:srgbClr val="FF0000"/>
                </a:solidFill>
                <a:latin typeface="微软雅黑" panose="020B0503020204020204" pitchFamily="34" charset="-122"/>
                <a:ea typeface="微软雅黑" panose="020B0503020204020204" pitchFamily="34" charset="-122"/>
              </a:rPr>
              <a:t>源业务设备数据</a:t>
            </a:r>
          </a:p>
        </p:txBody>
      </p:sp>
      <p:sp>
        <p:nvSpPr>
          <p:cNvPr id="11" name="文本框 10"/>
          <p:cNvSpPr txBox="1"/>
          <p:nvPr/>
        </p:nvSpPr>
        <p:spPr>
          <a:xfrm>
            <a:off x="7393731" y="5572331"/>
            <a:ext cx="1716219" cy="461665"/>
          </a:xfrm>
          <a:prstGeom prst="rect">
            <a:avLst/>
          </a:prstGeom>
          <a:noFill/>
        </p:spPr>
        <p:txBody>
          <a:bodyPr wrap="square" rtlCol="0">
            <a:spAutoFit/>
          </a:bodyPr>
          <a:lstStyle/>
          <a:p>
            <a:pPr>
              <a:buNone/>
            </a:pPr>
            <a:r>
              <a:rPr lang="zh-CN" altLang="en-US" b="1" dirty="0" smtClean="0">
                <a:solidFill>
                  <a:srgbClr val="FF0000"/>
                </a:solidFill>
                <a:latin typeface="微软雅黑" panose="020B0503020204020204" pitchFamily="34" charset="-122"/>
                <a:ea typeface="微软雅黑" panose="020B0503020204020204" pitchFamily="34" charset="-122"/>
              </a:rPr>
              <a:t>设备模型</a:t>
            </a:r>
          </a:p>
        </p:txBody>
      </p:sp>
      <p:sp>
        <p:nvSpPr>
          <p:cNvPr id="2" name="圆角矩形 1"/>
          <p:cNvSpPr/>
          <p:nvPr/>
        </p:nvSpPr>
        <p:spPr bwMode="auto">
          <a:xfrm>
            <a:off x="8635713" y="2637706"/>
            <a:ext cx="1134282" cy="1540927"/>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6613616" y="1795096"/>
            <a:ext cx="1716219" cy="338554"/>
          </a:xfrm>
          <a:prstGeom prst="rect">
            <a:avLst/>
          </a:prstGeom>
          <a:noFill/>
        </p:spPr>
        <p:txBody>
          <a:bodyPr wrap="square" rtlCol="0">
            <a:spAutoFit/>
          </a:bodyPr>
          <a:lstStyle/>
          <a:p>
            <a:pPr>
              <a:buNone/>
            </a:pPr>
            <a:r>
              <a:rPr lang="zh-CN" altLang="en-US" sz="1600" b="1" dirty="0" smtClean="0">
                <a:solidFill>
                  <a:srgbClr val="FF0000"/>
                </a:solidFill>
                <a:latin typeface="微软雅黑" panose="020B0503020204020204" pitchFamily="34" charset="-122"/>
                <a:ea typeface="微软雅黑" panose="020B0503020204020204" pitchFamily="34" charset="-122"/>
              </a:rPr>
              <a:t>信息整合拉通</a:t>
            </a:r>
          </a:p>
        </p:txBody>
      </p:sp>
      <p:sp>
        <p:nvSpPr>
          <p:cNvPr id="13" name="圆角矩形 12"/>
          <p:cNvSpPr/>
          <p:nvPr/>
        </p:nvSpPr>
        <p:spPr bwMode="auto">
          <a:xfrm>
            <a:off x="6553011" y="2092248"/>
            <a:ext cx="1705752" cy="1540927"/>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9554398" y="3151356"/>
            <a:ext cx="1716219" cy="338554"/>
          </a:xfrm>
          <a:prstGeom prst="rect">
            <a:avLst/>
          </a:prstGeom>
          <a:noFill/>
        </p:spPr>
        <p:txBody>
          <a:bodyPr wrap="square" rtlCol="0">
            <a:spAutoFit/>
          </a:bodyPr>
          <a:lstStyle/>
          <a:p>
            <a:pPr>
              <a:buNone/>
            </a:pPr>
            <a:r>
              <a:rPr lang="zh-CN" altLang="en-US" sz="1600" b="1" dirty="0" smtClean="0">
                <a:solidFill>
                  <a:srgbClr val="FF0000"/>
                </a:solidFill>
                <a:latin typeface="微软雅黑" panose="020B0503020204020204" pitchFamily="34" charset="-122"/>
                <a:ea typeface="微软雅黑" panose="020B0503020204020204" pitchFamily="34" charset="-122"/>
              </a:rPr>
              <a:t>信息补充</a:t>
            </a:r>
          </a:p>
        </p:txBody>
      </p:sp>
    </p:spTree>
    <p:extLst>
      <p:ext uri="{BB962C8B-B14F-4D97-AF65-F5344CB8AC3E}">
        <p14:creationId xmlns:p14="http://schemas.microsoft.com/office/powerpoint/2010/main" val="83910239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400" kern="1200" dirty="0">
                <a:latin typeface="微软雅黑" panose="020B0503020204020204" pitchFamily="34" charset="-122"/>
                <a:ea typeface="微软雅黑" panose="020B0503020204020204" pitchFamily="34" charset="-122"/>
              </a:rPr>
              <a:t>主题</a:t>
            </a:r>
            <a:r>
              <a:rPr lang="zh-CN" altLang="en-US" sz="2400" kern="1200" dirty="0" smtClean="0">
                <a:latin typeface="微软雅黑" panose="020B0503020204020204" pitchFamily="34" charset="-122"/>
                <a:ea typeface="微软雅黑" panose="020B0503020204020204" pitchFamily="34" charset="-122"/>
              </a:rPr>
              <a:t>域解读</a:t>
            </a:r>
            <a:r>
              <a:rPr lang="en-US" altLang="zh-CN" sz="2400" kern="1200" dirty="0" smtClean="0">
                <a:latin typeface="微软雅黑" panose="020B0503020204020204" pitchFamily="34" charset="-122"/>
                <a:ea typeface="微软雅黑" panose="020B0503020204020204" pitchFamily="34" charset="-122"/>
              </a:rPr>
              <a:t>-</a:t>
            </a:r>
            <a:r>
              <a:rPr lang="zh-CN" altLang="en-US" sz="2400" kern="1200" dirty="0">
                <a:latin typeface="微软雅黑" panose="020B0503020204020204" pitchFamily="34" charset="-122"/>
                <a:ea typeface="微软雅黑" panose="020B0503020204020204" pitchFamily="34" charset="-122"/>
              </a:rPr>
              <a:t>内容</a:t>
            </a:r>
          </a:p>
        </p:txBody>
      </p:sp>
      <p:sp>
        <p:nvSpPr>
          <p:cNvPr id="6" name="内容占位符 5"/>
          <p:cNvSpPr>
            <a:spLocks noGrp="1"/>
          </p:cNvSpPr>
          <p:nvPr>
            <p:ph idx="1"/>
          </p:nvPr>
        </p:nvSpPr>
        <p:spPr>
          <a:xfrm>
            <a:off x="609759" y="1216655"/>
            <a:ext cx="3543612" cy="4949290"/>
          </a:xfrm>
        </p:spPr>
        <p:txBody>
          <a:bodyPr/>
          <a:lstStyle/>
          <a:p>
            <a:r>
              <a:rPr lang="zh-CN" altLang="en-US" dirty="0">
                <a:latin typeface="微软雅黑" panose="020B0503020204020204" pitchFamily="34" charset="-122"/>
                <a:ea typeface="微软雅黑" panose="020B0503020204020204" pitchFamily="34" charset="-122"/>
              </a:rPr>
              <a:t>内容</a:t>
            </a:r>
            <a:r>
              <a:rPr lang="zh-CN" altLang="en-US" dirty="0" smtClean="0">
                <a:latin typeface="微软雅黑" panose="020B0503020204020204" pitchFamily="34" charset="-122"/>
                <a:ea typeface="微软雅黑" panose="020B0503020204020204" pitchFamily="34" charset="-122"/>
              </a:rPr>
              <a:t>主题域</a:t>
            </a:r>
            <a:endParaRPr lang="en-US" altLang="zh-CN"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内容概念模型描述当前和未来分析应关注的各类内容信息与关系。</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通过实体组织描述内容管理思路，未来结合实际业务管理发展进行物理化和调整。</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内容定价实体支持定价管理。</a:t>
            </a:r>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cstate="print"/>
          <a:stretch>
            <a:fillRect/>
          </a:stretch>
        </p:blipFill>
        <p:spPr>
          <a:xfrm>
            <a:off x="4262362" y="1053530"/>
            <a:ext cx="7526935" cy="4141149"/>
          </a:xfrm>
          <a:prstGeom prst="rect">
            <a:avLst/>
          </a:prstGeom>
        </p:spPr>
      </p:pic>
      <p:sp>
        <p:nvSpPr>
          <p:cNvPr id="9" name="圆角矩形 8"/>
          <p:cNvSpPr/>
          <p:nvPr/>
        </p:nvSpPr>
        <p:spPr bwMode="auto">
          <a:xfrm>
            <a:off x="7393730" y="1065660"/>
            <a:ext cx="4430591" cy="1572046"/>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10487463" y="2225209"/>
            <a:ext cx="1716219" cy="338554"/>
          </a:xfrm>
          <a:prstGeom prst="rect">
            <a:avLst/>
          </a:prstGeom>
          <a:noFill/>
        </p:spPr>
        <p:txBody>
          <a:bodyPr wrap="square" rtlCol="0">
            <a:spAutoFit/>
          </a:bodyPr>
          <a:lstStyle/>
          <a:p>
            <a:pPr>
              <a:buNone/>
            </a:pPr>
            <a:r>
              <a:rPr lang="zh-CN" altLang="en-US" sz="1600" b="1" dirty="0" smtClean="0">
                <a:solidFill>
                  <a:srgbClr val="FF0000"/>
                </a:solidFill>
                <a:latin typeface="微软雅黑" panose="020B0503020204020204" pitchFamily="34" charset="-122"/>
                <a:ea typeface="微软雅黑" panose="020B0503020204020204" pitchFamily="34" charset="-122"/>
              </a:rPr>
              <a:t>内容管理思路</a:t>
            </a:r>
          </a:p>
        </p:txBody>
      </p:sp>
      <p:sp>
        <p:nvSpPr>
          <p:cNvPr id="11" name="圆角矩形 10"/>
          <p:cNvSpPr/>
          <p:nvPr/>
        </p:nvSpPr>
        <p:spPr bwMode="auto">
          <a:xfrm>
            <a:off x="4585419" y="2225209"/>
            <a:ext cx="3600400" cy="1348601"/>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4585419" y="1470093"/>
            <a:ext cx="1716219" cy="338554"/>
          </a:xfrm>
          <a:prstGeom prst="rect">
            <a:avLst/>
          </a:prstGeom>
          <a:noFill/>
        </p:spPr>
        <p:txBody>
          <a:bodyPr wrap="square" rtlCol="0">
            <a:spAutoFit/>
          </a:bodyPr>
          <a:lstStyle/>
          <a:p>
            <a:pPr>
              <a:buNone/>
            </a:pPr>
            <a:r>
              <a:rPr lang="zh-CN" altLang="en-US" sz="1600" b="1" dirty="0" smtClean="0">
                <a:solidFill>
                  <a:srgbClr val="FF0000"/>
                </a:solidFill>
                <a:latin typeface="微软雅黑" panose="020B0503020204020204" pitchFamily="34" charset="-122"/>
                <a:ea typeface="微软雅黑" panose="020B0503020204020204" pitchFamily="34" charset="-122"/>
              </a:rPr>
              <a:t>拉通内容间关系</a:t>
            </a:r>
          </a:p>
        </p:txBody>
      </p:sp>
      <p:sp>
        <p:nvSpPr>
          <p:cNvPr id="13" name="圆角矩形 12"/>
          <p:cNvSpPr/>
          <p:nvPr/>
        </p:nvSpPr>
        <p:spPr bwMode="auto">
          <a:xfrm>
            <a:off x="4585419" y="3717826"/>
            <a:ext cx="3600400" cy="1420609"/>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 name="文本框 11"/>
          <p:cNvSpPr txBox="1"/>
          <p:nvPr/>
        </p:nvSpPr>
        <p:spPr>
          <a:xfrm>
            <a:off x="4585419" y="5138435"/>
            <a:ext cx="1716219" cy="338554"/>
          </a:xfrm>
          <a:prstGeom prst="rect">
            <a:avLst/>
          </a:prstGeom>
          <a:noFill/>
        </p:spPr>
        <p:txBody>
          <a:bodyPr wrap="square" rtlCol="0">
            <a:spAutoFit/>
          </a:bodyPr>
          <a:lstStyle/>
          <a:p>
            <a:pPr>
              <a:buNone/>
            </a:pPr>
            <a:r>
              <a:rPr lang="zh-CN" altLang="en-US" sz="1600" b="1" dirty="0" smtClean="0">
                <a:solidFill>
                  <a:srgbClr val="FF0000"/>
                </a:solidFill>
                <a:latin typeface="微软雅黑" panose="020B0503020204020204" pitchFamily="34" charset="-122"/>
                <a:ea typeface="微软雅黑" panose="020B0503020204020204" pitchFamily="34" charset="-122"/>
              </a:rPr>
              <a:t>内容定价管理</a:t>
            </a:r>
          </a:p>
        </p:txBody>
      </p:sp>
    </p:spTree>
    <p:extLst>
      <p:ext uri="{BB962C8B-B14F-4D97-AF65-F5344CB8AC3E}">
        <p14:creationId xmlns:p14="http://schemas.microsoft.com/office/powerpoint/2010/main" val="268409564"/>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759" y="-80411"/>
            <a:ext cx="10975658" cy="701893"/>
          </a:xfrm>
        </p:spPr>
        <p:txBody>
          <a:bodyPr lIns="108878" tIns="54439" rIns="108878" bIns="54439" anchor="ctr" anchorCtr="0"/>
          <a:lstStyle/>
          <a:p>
            <a:pPr defTabSz="1219444"/>
            <a:r>
              <a:rPr lang="zh-CN" altLang="en-US" sz="2400" kern="1200" dirty="0">
                <a:latin typeface="微软雅黑" panose="020B0503020204020204" pitchFamily="34" charset="-122"/>
                <a:ea typeface="微软雅黑" panose="020B0503020204020204" pitchFamily="34" charset="-122"/>
              </a:rPr>
              <a:t>主题</a:t>
            </a:r>
            <a:r>
              <a:rPr lang="zh-CN" altLang="en-US" sz="2400" kern="1200" dirty="0" smtClean="0">
                <a:latin typeface="微软雅黑" panose="020B0503020204020204" pitchFamily="34" charset="-122"/>
                <a:ea typeface="微软雅黑" panose="020B0503020204020204" pitchFamily="34" charset="-122"/>
              </a:rPr>
              <a:t>域解读</a:t>
            </a:r>
            <a:r>
              <a:rPr lang="en-US" altLang="zh-CN" sz="2400" kern="1200" dirty="0" smtClean="0">
                <a:latin typeface="微软雅黑" panose="020B0503020204020204" pitchFamily="34" charset="-122"/>
                <a:ea typeface="微软雅黑" panose="020B0503020204020204" pitchFamily="34" charset="-122"/>
              </a:rPr>
              <a:t>-Online</a:t>
            </a:r>
            <a:r>
              <a:rPr lang="zh-CN" altLang="en-US" sz="2400" kern="1200" dirty="0" smtClean="0">
                <a:latin typeface="微软雅黑" panose="020B0503020204020204" pitchFamily="34" charset="-122"/>
                <a:ea typeface="微软雅黑" panose="020B0503020204020204" pitchFamily="34" charset="-122"/>
              </a:rPr>
              <a:t>、</a:t>
            </a:r>
            <a:r>
              <a:rPr lang="zh-CN" altLang="en-US" sz="2400" kern="1200" dirty="0">
                <a:latin typeface="微软雅黑" panose="020B0503020204020204" pitchFamily="34" charset="-122"/>
                <a:ea typeface="微软雅黑" panose="020B0503020204020204" pitchFamily="34" charset="-122"/>
              </a:rPr>
              <a:t>事件</a:t>
            </a:r>
          </a:p>
        </p:txBody>
      </p:sp>
      <p:sp>
        <p:nvSpPr>
          <p:cNvPr id="11" name="内容占位符 5"/>
          <p:cNvSpPr>
            <a:spLocks noGrp="1"/>
          </p:cNvSpPr>
          <p:nvPr>
            <p:ph idx="1"/>
          </p:nvPr>
        </p:nvSpPr>
        <p:spPr>
          <a:xfrm>
            <a:off x="361440" y="640591"/>
            <a:ext cx="4935154" cy="4949290"/>
          </a:xfrm>
        </p:spPr>
        <p:txBody>
          <a:bodyPr/>
          <a:lstStyle/>
          <a:p>
            <a:r>
              <a:rPr lang="en-US" altLang="zh-CN" dirty="0" smtClean="0">
                <a:latin typeface="微软雅黑" panose="020B0503020204020204" pitchFamily="34" charset="-122"/>
                <a:ea typeface="微软雅黑" panose="020B0503020204020204" pitchFamily="34" charset="-122"/>
              </a:rPr>
              <a:t>Online</a:t>
            </a:r>
            <a:r>
              <a:rPr lang="zh-CN" altLang="en-US" dirty="0" smtClean="0">
                <a:latin typeface="微软雅黑" panose="020B0503020204020204" pitchFamily="34" charset="-122"/>
                <a:ea typeface="微软雅黑" panose="020B0503020204020204" pitchFamily="34" charset="-122"/>
              </a:rPr>
              <a:t>主题域</a:t>
            </a:r>
            <a:endParaRPr lang="en-US" altLang="zh-CN" dirty="0" smtClean="0">
              <a:latin typeface="微软雅黑" panose="020B0503020204020204" pitchFamily="34" charset="-122"/>
              <a:ea typeface="微软雅黑" panose="020B0503020204020204" pitchFamily="34" charset="-122"/>
            </a:endParaRPr>
          </a:p>
          <a:p>
            <a:r>
              <a:rPr lang="en-US" altLang="zh-CN" sz="1800" b="0" dirty="0" smtClean="0">
                <a:latin typeface="微软雅黑" panose="020B0503020204020204" pitchFamily="34" charset="-122"/>
                <a:ea typeface="微软雅黑" panose="020B0503020204020204" pitchFamily="34" charset="-122"/>
              </a:rPr>
              <a:t>Online</a:t>
            </a:r>
            <a:r>
              <a:rPr lang="zh-CN" altLang="en-US" sz="1800" b="0" dirty="0" smtClean="0">
                <a:latin typeface="微软雅黑" panose="020B0503020204020204" pitchFamily="34" charset="-122"/>
                <a:ea typeface="微软雅黑" panose="020B0503020204020204" pitchFamily="34" charset="-122"/>
              </a:rPr>
              <a:t>主题域描述</a:t>
            </a:r>
            <a:r>
              <a:rPr lang="en-US" altLang="zh-CN" sz="1800" b="0" dirty="0" smtClean="0">
                <a:latin typeface="微软雅黑" panose="020B0503020204020204" pitchFamily="34" charset="-122"/>
                <a:ea typeface="微软雅黑" panose="020B0503020204020204" pitchFamily="34" charset="-122"/>
              </a:rPr>
              <a:t>Web</a:t>
            </a:r>
            <a:r>
              <a:rPr lang="zh-CN" altLang="en-US" sz="1800" b="0" dirty="0" smtClean="0">
                <a:latin typeface="微软雅黑" panose="020B0503020204020204" pitchFamily="34" charset="-122"/>
                <a:ea typeface="微软雅黑" panose="020B0503020204020204" pitchFamily="34" charset="-122"/>
              </a:rPr>
              <a:t>和应用的布局信息和其他主题关系信息。</a:t>
            </a:r>
            <a:endParaRPr lang="en-US" altLang="zh-CN" sz="1800" b="0" dirty="0" smtClean="0">
              <a:latin typeface="微软雅黑" panose="020B0503020204020204" pitchFamily="34" charset="-122"/>
              <a:ea typeface="微软雅黑" panose="020B0503020204020204" pitchFamily="34" charset="-122"/>
            </a:endParaRPr>
          </a:p>
          <a:p>
            <a:r>
              <a:rPr lang="en-US" altLang="zh-CN" sz="1800" b="0" dirty="0" smtClean="0">
                <a:latin typeface="微软雅黑" panose="020B0503020204020204" pitchFamily="34" charset="-122"/>
                <a:ea typeface="微软雅黑" panose="020B0503020204020204" pitchFamily="34" charset="-122"/>
              </a:rPr>
              <a:t>Online</a:t>
            </a:r>
            <a:r>
              <a:rPr lang="zh-CN" altLang="en-US" sz="1800" b="0" dirty="0" smtClean="0">
                <a:latin typeface="微软雅黑" panose="020B0503020204020204" pitchFamily="34" charset="-122"/>
                <a:ea typeface="微软雅黑" panose="020B0503020204020204" pitchFamily="34" charset="-122"/>
              </a:rPr>
              <a:t>可以通过页面和布局的管理，反映</a:t>
            </a:r>
            <a:r>
              <a:rPr lang="zh-CN" altLang="en-US" sz="1800" b="0" dirty="0">
                <a:latin typeface="微软雅黑" panose="020B0503020204020204" pitchFamily="34" charset="-122"/>
                <a:ea typeface="微软雅黑" panose="020B0503020204020204" pitchFamily="34" charset="-122"/>
              </a:rPr>
              <a:t>应用</a:t>
            </a:r>
            <a:r>
              <a:rPr lang="zh-CN" altLang="en-US" sz="1800" b="0" dirty="0" smtClean="0">
                <a:latin typeface="微软雅黑" panose="020B0503020204020204" pitchFamily="34" charset="-122"/>
                <a:ea typeface="微软雅黑" panose="020B0503020204020204" pitchFamily="34" charset="-122"/>
              </a:rPr>
              <a:t>设计风格对操作和使用的影响。</a:t>
            </a:r>
            <a:endParaRPr lang="en-US" altLang="zh-CN" sz="1800" b="0" dirty="0" smtClean="0">
              <a:latin typeface="微软雅黑" panose="020B0503020204020204" pitchFamily="34" charset="-122"/>
              <a:ea typeface="微软雅黑" panose="020B0503020204020204" pitchFamily="34" charset="-122"/>
            </a:endParaRPr>
          </a:p>
          <a:p>
            <a:pPr marL="0" indent="0">
              <a:buNone/>
            </a:pPr>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stretch>
            <a:fillRect/>
          </a:stretch>
        </p:blipFill>
        <p:spPr>
          <a:xfrm>
            <a:off x="480963" y="2709714"/>
            <a:ext cx="4815631" cy="2064497"/>
          </a:xfrm>
          <a:prstGeom prst="rect">
            <a:avLst/>
          </a:prstGeom>
        </p:spPr>
      </p:pic>
      <p:pic>
        <p:nvPicPr>
          <p:cNvPr id="10" name="图片 9"/>
          <p:cNvPicPr>
            <a:picLocks noChangeAspect="1"/>
          </p:cNvPicPr>
          <p:nvPr/>
        </p:nvPicPr>
        <p:blipFill>
          <a:blip r:embed="rId4" cstate="print"/>
          <a:stretch>
            <a:fillRect/>
          </a:stretch>
        </p:blipFill>
        <p:spPr>
          <a:xfrm>
            <a:off x="480963" y="4774211"/>
            <a:ext cx="4815631" cy="1607911"/>
          </a:xfrm>
          <a:prstGeom prst="rect">
            <a:avLst/>
          </a:prstGeom>
        </p:spPr>
      </p:pic>
      <p:pic>
        <p:nvPicPr>
          <p:cNvPr id="12" name="图片 11"/>
          <p:cNvPicPr>
            <a:picLocks noChangeAspect="1"/>
          </p:cNvPicPr>
          <p:nvPr/>
        </p:nvPicPr>
        <p:blipFill>
          <a:blip r:embed="rId5" cstate="print"/>
          <a:stretch>
            <a:fillRect/>
          </a:stretch>
        </p:blipFill>
        <p:spPr>
          <a:xfrm>
            <a:off x="6673651" y="1363457"/>
            <a:ext cx="5472608" cy="5432631"/>
          </a:xfrm>
          <a:prstGeom prst="rect">
            <a:avLst/>
          </a:prstGeom>
        </p:spPr>
      </p:pic>
      <p:sp>
        <p:nvSpPr>
          <p:cNvPr id="13" name="内容占位符 5"/>
          <p:cNvSpPr txBox="1">
            <a:spLocks/>
          </p:cNvSpPr>
          <p:nvPr/>
        </p:nvSpPr>
        <p:spPr bwMode="gray">
          <a:xfrm>
            <a:off x="6529635" y="189434"/>
            <a:ext cx="5665540" cy="4949290"/>
          </a:xfrm>
          <a:prstGeom prst="rect">
            <a:avLst/>
          </a:prstGeom>
        </p:spPr>
        <p:txBody>
          <a:bodyPr lIns="108878" tIns="54439" rIns="108878" bIns="54439">
            <a:noAutofit/>
          </a:bodyPr>
          <a:lstStyle>
            <a:lvl1pPr marL="342900" indent="-342900" algn="l" rtl="0" eaLnBrk="1" fontAlgn="base" hangingPunct="1">
              <a:spcBef>
                <a:spcPct val="20000"/>
              </a:spcBef>
              <a:spcAft>
                <a:spcPct val="0"/>
              </a:spcAft>
              <a:buClr>
                <a:srgbClr val="990000"/>
              </a:buClr>
              <a:buChar char="•"/>
              <a:defRPr sz="2100" b="1">
                <a:solidFill>
                  <a:schemeClr val="tx1"/>
                </a:solidFill>
                <a:latin typeface="+mn-lt"/>
                <a:ea typeface="+mn-ea"/>
                <a:cs typeface="+mn-cs"/>
              </a:defRPr>
            </a:lvl1pPr>
            <a:lvl2pPr marL="614327" indent="-274085" algn="l" rtl="0" eaLnBrk="1" fontAlgn="base" hangingPunct="1">
              <a:spcBef>
                <a:spcPct val="20000"/>
              </a:spcBef>
              <a:spcAft>
                <a:spcPct val="0"/>
              </a:spcAft>
              <a:buFont typeface="Arial" charset="0"/>
              <a:buChar char="›"/>
              <a:defRPr sz="1900">
                <a:solidFill>
                  <a:schemeClr val="tx1"/>
                </a:solidFill>
                <a:latin typeface="+mn-lt"/>
                <a:ea typeface="+mn-ea"/>
                <a:cs typeface="+mn-cs"/>
              </a:defRPr>
            </a:lvl2pPr>
            <a:lvl3pPr marL="884631" indent="-270304" algn="l" rtl="0" eaLnBrk="1" fontAlgn="base" hangingPunct="1">
              <a:spcBef>
                <a:spcPct val="20000"/>
              </a:spcBef>
              <a:spcAft>
                <a:spcPct val="0"/>
              </a:spcAft>
              <a:buFont typeface="FrutigerNext LT Medium" pitchFamily="34" charset="0"/>
              <a:buChar char="»"/>
              <a:defRPr sz="17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1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1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914400"/>
            <a:r>
              <a:rPr lang="zh-CN" altLang="en-US" kern="0" dirty="0" smtClean="0">
                <a:latin typeface="微软雅黑" panose="020B0503020204020204" pitchFamily="34" charset="-122"/>
                <a:ea typeface="微软雅黑" panose="020B0503020204020204" pitchFamily="34" charset="-122"/>
              </a:rPr>
              <a:t>事件主题域</a:t>
            </a:r>
            <a:endParaRPr lang="en-US" altLang="zh-CN" kern="0" dirty="0" smtClean="0">
              <a:latin typeface="微软雅黑" panose="020B0503020204020204" pitchFamily="34" charset="-122"/>
              <a:ea typeface="微软雅黑" panose="020B0503020204020204" pitchFamily="34" charset="-122"/>
            </a:endParaRPr>
          </a:p>
          <a:p>
            <a:pPr defTabSz="914400"/>
            <a:r>
              <a:rPr lang="zh-CN" altLang="en-US" sz="1800" b="0" kern="0" dirty="0" smtClean="0">
                <a:latin typeface="微软雅黑" panose="020B0503020204020204" pitchFamily="34" charset="-122"/>
                <a:ea typeface="微软雅黑" panose="020B0503020204020204" pitchFamily="34" charset="-122"/>
              </a:rPr>
              <a:t>事件主题域记录各类事件和日志信息。</a:t>
            </a:r>
            <a:endParaRPr lang="en-US" altLang="zh-CN" sz="1800" b="0" kern="0" dirty="0" smtClean="0">
              <a:latin typeface="微软雅黑" panose="020B0503020204020204" pitchFamily="34" charset="-122"/>
              <a:ea typeface="微软雅黑" panose="020B0503020204020204" pitchFamily="34" charset="-122"/>
            </a:endParaRPr>
          </a:p>
          <a:p>
            <a:pPr defTabSz="914400"/>
            <a:r>
              <a:rPr lang="zh-CN" altLang="en-US" sz="1800" b="0" kern="0" dirty="0" smtClean="0">
                <a:latin typeface="微软雅黑" panose="020B0503020204020204" pitchFamily="34" charset="-122"/>
                <a:ea typeface="微软雅黑" panose="020B0503020204020204" pitchFamily="34" charset="-122"/>
              </a:rPr>
              <a:t>后续可根据应用需求考虑部分事件内容整合和拉通。</a:t>
            </a:r>
            <a:endParaRPr lang="en-US" altLang="zh-CN" sz="1800" b="0" kern="0" dirty="0" smtClean="0">
              <a:latin typeface="微软雅黑" panose="020B0503020204020204" pitchFamily="34" charset="-122"/>
              <a:ea typeface="微软雅黑" panose="020B0503020204020204" pitchFamily="34" charset="-122"/>
            </a:endParaRPr>
          </a:p>
          <a:p>
            <a:pPr defTabSz="914400"/>
            <a:endParaRPr lang="en-US" altLang="zh-CN" sz="1800" b="0" kern="0" dirty="0" smtClean="0">
              <a:latin typeface="微软雅黑" panose="020B0503020204020204" pitchFamily="34" charset="-122"/>
              <a:ea typeface="微软雅黑" panose="020B0503020204020204" pitchFamily="34" charset="-122"/>
            </a:endParaRPr>
          </a:p>
          <a:p>
            <a:pPr defTabSz="914400"/>
            <a:endParaRPr lang="en-US" altLang="zh-CN" sz="1800" b="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475474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400" kern="1200" dirty="0">
                <a:latin typeface="微软雅黑" panose="020B0503020204020204" pitchFamily="34" charset="-122"/>
                <a:ea typeface="微软雅黑" panose="020B0503020204020204" pitchFamily="34" charset="-122"/>
              </a:rPr>
              <a:t>主题</a:t>
            </a:r>
            <a:r>
              <a:rPr lang="zh-CN" altLang="en-US" sz="2400" kern="1200" dirty="0" smtClean="0">
                <a:latin typeface="微软雅黑" panose="020B0503020204020204" pitchFamily="34" charset="-122"/>
                <a:ea typeface="微软雅黑" panose="020B0503020204020204" pitchFamily="34" charset="-122"/>
              </a:rPr>
              <a:t>域解读</a:t>
            </a:r>
            <a:r>
              <a:rPr lang="en-US" altLang="zh-CN" sz="2400" kern="1200" dirty="0" smtClean="0">
                <a:latin typeface="微软雅黑" panose="020B0503020204020204" pitchFamily="34" charset="-122"/>
                <a:ea typeface="微软雅黑" panose="020B0503020204020204" pitchFamily="34" charset="-122"/>
              </a:rPr>
              <a:t>-</a:t>
            </a:r>
            <a:r>
              <a:rPr lang="zh-CN" altLang="en-US" sz="2400" kern="1200" dirty="0" smtClean="0">
                <a:latin typeface="微软雅黑" panose="020B0503020204020204" pitchFamily="34" charset="-122"/>
                <a:ea typeface="微软雅黑" panose="020B0503020204020204" pitchFamily="34" charset="-122"/>
              </a:rPr>
              <a:t>营销</a:t>
            </a:r>
            <a:endParaRPr lang="zh-CN" altLang="en-US" sz="2400" dirty="0">
              <a:latin typeface="微软雅黑" panose="020B0503020204020204" pitchFamily="34" charset="-122"/>
              <a:ea typeface="微软雅黑" panose="020B0503020204020204" pitchFamily="34" charset="-122"/>
            </a:endParaRPr>
          </a:p>
        </p:txBody>
      </p:sp>
      <p:sp>
        <p:nvSpPr>
          <p:cNvPr id="6" name="内容占位符 5"/>
          <p:cNvSpPr>
            <a:spLocks noGrp="1"/>
          </p:cNvSpPr>
          <p:nvPr>
            <p:ph idx="1"/>
          </p:nvPr>
        </p:nvSpPr>
        <p:spPr>
          <a:xfrm>
            <a:off x="609759" y="1216655"/>
            <a:ext cx="3543612" cy="4949290"/>
          </a:xfrm>
        </p:spPr>
        <p:txBody>
          <a:bodyPr/>
          <a:lstStyle/>
          <a:p>
            <a:r>
              <a:rPr lang="zh-CN" altLang="en-US" dirty="0" smtClean="0">
                <a:latin typeface="微软雅黑" panose="020B0503020204020204" pitchFamily="34" charset="-122"/>
                <a:ea typeface="微软雅黑" panose="020B0503020204020204" pitchFamily="34" charset="-122"/>
              </a:rPr>
              <a:t>营销主题域</a:t>
            </a:r>
            <a:endParaRPr lang="en-US" altLang="zh-CN" dirty="0" smtClean="0">
              <a:latin typeface="微软雅黑" panose="020B0503020204020204" pitchFamily="34" charset="-122"/>
              <a:ea typeface="微软雅黑" panose="020B0503020204020204" pitchFamily="34" charset="-122"/>
            </a:endParaRPr>
          </a:p>
          <a:p>
            <a:r>
              <a:rPr lang="zh-CN" altLang="en-US" sz="1800" b="0" dirty="0">
                <a:latin typeface="微软雅黑" panose="020B0503020204020204" pitchFamily="34" charset="-122"/>
                <a:ea typeface="微软雅黑" panose="020B0503020204020204" pitchFamily="34" charset="-122"/>
              </a:rPr>
              <a:t>营销</a:t>
            </a:r>
            <a:r>
              <a:rPr lang="zh-CN" altLang="en-US" sz="1800" b="0" dirty="0" smtClean="0">
                <a:latin typeface="微软雅黑" panose="020B0503020204020204" pitchFamily="34" charset="-122"/>
                <a:ea typeface="微软雅黑" panose="020B0503020204020204" pitchFamily="34" charset="-122"/>
              </a:rPr>
              <a:t>概念模型描述广告、推广、营销活动等。</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营销主题对活动和广告进行全面管理。未来支持从策划、准备、资源、开展、效果评估全流程管理。</a:t>
            </a:r>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print"/>
          <a:stretch>
            <a:fillRect/>
          </a:stretch>
        </p:blipFill>
        <p:spPr>
          <a:xfrm>
            <a:off x="4297387" y="1216655"/>
            <a:ext cx="7761041" cy="4168816"/>
          </a:xfrm>
          <a:prstGeom prst="rect">
            <a:avLst/>
          </a:prstGeom>
        </p:spPr>
      </p:pic>
      <p:sp>
        <p:nvSpPr>
          <p:cNvPr id="7" name="圆角矩形 6"/>
          <p:cNvSpPr/>
          <p:nvPr/>
        </p:nvSpPr>
        <p:spPr bwMode="auto">
          <a:xfrm>
            <a:off x="10639863" y="2113753"/>
            <a:ext cx="1368152" cy="1187310"/>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465635" y="2949382"/>
            <a:ext cx="1716219" cy="307777"/>
          </a:xfrm>
          <a:prstGeom prst="rect">
            <a:avLst/>
          </a:prstGeom>
          <a:noFill/>
        </p:spPr>
        <p:txBody>
          <a:bodyPr wrap="square" rtlCol="0">
            <a:spAutoFit/>
          </a:bodyPr>
          <a:lstStyle/>
          <a:p>
            <a:pPr>
              <a:buNone/>
            </a:pPr>
            <a:r>
              <a:rPr lang="zh-CN" altLang="en-US" sz="1400" b="1" dirty="0" smtClean="0">
                <a:solidFill>
                  <a:srgbClr val="FF0000"/>
                </a:solidFill>
                <a:latin typeface="微软雅黑" panose="020B0503020204020204" pitchFamily="34" charset="-122"/>
                <a:ea typeface="微软雅黑" panose="020B0503020204020204" pitchFamily="34" charset="-122"/>
              </a:rPr>
              <a:t>缺乏广告的主数据</a:t>
            </a:r>
          </a:p>
        </p:txBody>
      </p:sp>
    </p:spTree>
    <p:extLst>
      <p:ext uri="{BB962C8B-B14F-4D97-AF65-F5344CB8AC3E}">
        <p14:creationId xmlns:p14="http://schemas.microsoft.com/office/powerpoint/2010/main" val="2518553751"/>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lIns="108878" tIns="54439" rIns="108878" bIns="54439" anchor="ctr" anchorCtr="0"/>
          <a:lstStyle/>
          <a:p>
            <a:pPr defTabSz="1219444"/>
            <a:r>
              <a:rPr lang="zh-CN" altLang="en-US" sz="2400" kern="1200" dirty="0">
                <a:latin typeface="微软雅黑" panose="020B0503020204020204" pitchFamily="34" charset="-122"/>
                <a:ea typeface="微软雅黑" panose="020B0503020204020204" pitchFamily="34" charset="-122"/>
              </a:rPr>
              <a:t>主题</a:t>
            </a:r>
            <a:r>
              <a:rPr lang="zh-CN" altLang="en-US" sz="2400" kern="1200" dirty="0" smtClean="0">
                <a:latin typeface="微软雅黑" panose="020B0503020204020204" pitchFamily="34" charset="-122"/>
                <a:ea typeface="微软雅黑" panose="020B0503020204020204" pitchFamily="34" charset="-122"/>
              </a:rPr>
              <a:t>域解读</a:t>
            </a:r>
            <a:r>
              <a:rPr lang="en-US" altLang="zh-CN" sz="2400" kern="1200" dirty="0" smtClean="0">
                <a:latin typeface="微软雅黑" panose="020B0503020204020204" pitchFamily="34" charset="-122"/>
                <a:ea typeface="微软雅黑" panose="020B0503020204020204" pitchFamily="34" charset="-122"/>
              </a:rPr>
              <a:t>-</a:t>
            </a:r>
            <a:r>
              <a:rPr lang="zh-CN" altLang="en-US" sz="2400" kern="1200" dirty="0" smtClean="0">
                <a:latin typeface="微软雅黑" panose="020B0503020204020204" pitchFamily="34" charset="-122"/>
                <a:ea typeface="微软雅黑" panose="020B0503020204020204" pitchFamily="34" charset="-122"/>
              </a:rPr>
              <a:t>销售</a:t>
            </a:r>
            <a:endParaRPr lang="zh-CN" altLang="en-US" sz="2400" kern="1200" dirty="0">
              <a:latin typeface="微软雅黑" panose="020B0503020204020204" pitchFamily="34" charset="-122"/>
              <a:ea typeface="微软雅黑" panose="020B0503020204020204" pitchFamily="34" charset="-122"/>
            </a:endParaRPr>
          </a:p>
        </p:txBody>
      </p:sp>
      <p:sp>
        <p:nvSpPr>
          <p:cNvPr id="10" name="内容占位符 5"/>
          <p:cNvSpPr txBox="1">
            <a:spLocks/>
          </p:cNvSpPr>
          <p:nvPr/>
        </p:nvSpPr>
        <p:spPr bwMode="gray">
          <a:xfrm>
            <a:off x="609759" y="1216655"/>
            <a:ext cx="3543612" cy="4949290"/>
          </a:xfrm>
          <a:prstGeom prst="rect">
            <a:avLst/>
          </a:prstGeom>
        </p:spPr>
        <p:txBody>
          <a:bodyPr lIns="108878" tIns="54439" rIns="108878" bIns="54439">
            <a:noAutofit/>
          </a:bodyPr>
          <a:lstStyle>
            <a:lvl1pPr marL="342900" indent="-342900" algn="l" rtl="0" eaLnBrk="1" fontAlgn="base" hangingPunct="1">
              <a:spcBef>
                <a:spcPct val="20000"/>
              </a:spcBef>
              <a:spcAft>
                <a:spcPct val="0"/>
              </a:spcAft>
              <a:buClr>
                <a:srgbClr val="990000"/>
              </a:buClr>
              <a:buChar char="•"/>
              <a:defRPr sz="2100" b="1">
                <a:solidFill>
                  <a:schemeClr val="tx1"/>
                </a:solidFill>
                <a:latin typeface="+mn-lt"/>
                <a:ea typeface="+mn-ea"/>
                <a:cs typeface="+mn-cs"/>
              </a:defRPr>
            </a:lvl1pPr>
            <a:lvl2pPr marL="614327" indent="-274085" algn="l" rtl="0" eaLnBrk="1" fontAlgn="base" hangingPunct="1">
              <a:spcBef>
                <a:spcPct val="20000"/>
              </a:spcBef>
              <a:spcAft>
                <a:spcPct val="0"/>
              </a:spcAft>
              <a:buFont typeface="Arial" charset="0"/>
              <a:buChar char="›"/>
              <a:defRPr sz="1900">
                <a:solidFill>
                  <a:schemeClr val="tx1"/>
                </a:solidFill>
                <a:latin typeface="+mn-lt"/>
                <a:ea typeface="+mn-ea"/>
                <a:cs typeface="+mn-cs"/>
              </a:defRPr>
            </a:lvl2pPr>
            <a:lvl3pPr marL="884631" indent="-270304" algn="l" rtl="0" eaLnBrk="1" fontAlgn="base" hangingPunct="1">
              <a:spcBef>
                <a:spcPct val="20000"/>
              </a:spcBef>
              <a:spcAft>
                <a:spcPct val="0"/>
              </a:spcAft>
              <a:buFont typeface="FrutigerNext LT Medium" pitchFamily="34" charset="0"/>
              <a:buChar char="»"/>
              <a:defRPr sz="17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1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1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销售主题域</a:t>
            </a:r>
            <a:endParaRPr lang="en-US" altLang="zh-CN" dirty="0">
              <a:latin typeface="微软雅黑" panose="020B0503020204020204" pitchFamily="34" charset="-122"/>
              <a:ea typeface="微软雅黑" panose="020B0503020204020204" pitchFamily="34" charset="-122"/>
            </a:endParaRPr>
          </a:p>
          <a:p>
            <a:r>
              <a:rPr lang="zh-CN" altLang="en-US" sz="1800" b="0" dirty="0">
                <a:latin typeface="微软雅黑" panose="020B0503020204020204" pitchFamily="34" charset="-122"/>
                <a:ea typeface="微软雅黑" panose="020B0503020204020204" pitchFamily="34" charset="-122"/>
              </a:rPr>
              <a:t>销售</a:t>
            </a:r>
            <a:r>
              <a:rPr lang="zh-CN" altLang="en-US" sz="1800" b="0" dirty="0" smtClean="0">
                <a:latin typeface="微软雅黑" panose="020B0503020204020204" pitchFamily="34" charset="-122"/>
                <a:ea typeface="微软雅黑" panose="020B0503020204020204" pitchFamily="34" charset="-122"/>
              </a:rPr>
              <a:t>概念</a:t>
            </a:r>
            <a:r>
              <a:rPr lang="zh-CN" altLang="en-US" sz="1800" b="0" dirty="0">
                <a:latin typeface="微软雅黑" panose="020B0503020204020204" pitchFamily="34" charset="-122"/>
                <a:ea typeface="微软雅黑" panose="020B0503020204020204" pitchFamily="34" charset="-122"/>
              </a:rPr>
              <a:t>模型描述订单、支付信息与关系。</a:t>
            </a:r>
            <a:endParaRPr lang="en-US" altLang="zh-CN" sz="1800" b="0" dirty="0">
              <a:latin typeface="微软雅黑" panose="020B0503020204020204" pitchFamily="34" charset="-122"/>
              <a:ea typeface="微软雅黑" panose="020B0503020204020204" pitchFamily="34" charset="-122"/>
            </a:endParaRPr>
          </a:p>
          <a:p>
            <a:r>
              <a:rPr lang="zh-CN" altLang="en-US" sz="1800" b="0" dirty="0">
                <a:latin typeface="微软雅黑" panose="020B0503020204020204" pitchFamily="34" charset="-122"/>
                <a:ea typeface="微软雅黑" panose="020B0503020204020204" pitchFamily="34" charset="-122"/>
              </a:rPr>
              <a:t>未来财务数据引入数据平台后，支持财务与销售主题拉通</a:t>
            </a:r>
            <a:endParaRPr lang="en-US" altLang="zh-CN" sz="1800" b="0" dirty="0">
              <a:latin typeface="微软雅黑" panose="020B0503020204020204" pitchFamily="34" charset="-122"/>
              <a:ea typeface="微软雅黑" panose="020B0503020204020204" pitchFamily="34" charset="-122"/>
            </a:endParaRPr>
          </a:p>
          <a:p>
            <a:pPr defTabSz="914400"/>
            <a:endParaRPr lang="en-US" altLang="zh-CN" sz="1800" b="0" kern="0" dirty="0" smtClean="0">
              <a:latin typeface="微软雅黑" panose="020B0503020204020204" pitchFamily="34" charset="-122"/>
              <a:ea typeface="微软雅黑" panose="020B0503020204020204" pitchFamily="34" charset="-122"/>
            </a:endParaRPr>
          </a:p>
          <a:p>
            <a:pPr defTabSz="914400"/>
            <a:endParaRPr lang="en-US" altLang="zh-CN" sz="1800" b="0" kern="0" dirty="0" smtClean="0">
              <a:latin typeface="微软雅黑" panose="020B0503020204020204" pitchFamily="34" charset="-122"/>
              <a:ea typeface="微软雅黑" panose="020B0503020204020204" pitchFamily="34" charset="-122"/>
            </a:endParaRPr>
          </a:p>
          <a:p>
            <a:pPr defTabSz="914400"/>
            <a:endParaRPr lang="en-US" altLang="zh-CN" sz="1800" b="0" kern="0" dirty="0" smtClean="0">
              <a:latin typeface="微软雅黑" panose="020B0503020204020204" pitchFamily="34" charset="-122"/>
              <a:ea typeface="微软雅黑" panose="020B0503020204020204" pitchFamily="34" charset="-122"/>
            </a:endParaRPr>
          </a:p>
          <a:p>
            <a:pPr defTabSz="914400"/>
            <a:endParaRPr lang="en-US" altLang="zh-CN" sz="1800" b="0" kern="0" dirty="0" smtClean="0">
              <a:latin typeface="微软雅黑" panose="020B0503020204020204" pitchFamily="34" charset="-122"/>
              <a:ea typeface="微软雅黑" panose="020B0503020204020204" pitchFamily="34" charset="-122"/>
            </a:endParaRPr>
          </a:p>
          <a:p>
            <a:pPr defTabSz="914400"/>
            <a:endParaRPr lang="en-US" altLang="zh-CN" sz="1800" b="0" kern="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stretch>
            <a:fillRect/>
          </a:stretch>
        </p:blipFill>
        <p:spPr>
          <a:xfrm>
            <a:off x="4297387" y="1247165"/>
            <a:ext cx="7562636" cy="4604499"/>
          </a:xfrm>
          <a:prstGeom prst="rect">
            <a:avLst/>
          </a:prstGeom>
        </p:spPr>
      </p:pic>
      <p:sp>
        <p:nvSpPr>
          <p:cNvPr id="16" name="圆角矩形 15"/>
          <p:cNvSpPr/>
          <p:nvPr/>
        </p:nvSpPr>
        <p:spPr bwMode="auto">
          <a:xfrm>
            <a:off x="10634091" y="2781722"/>
            <a:ext cx="1368152" cy="1572046"/>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圆角矩形 16"/>
          <p:cNvSpPr/>
          <p:nvPr/>
        </p:nvSpPr>
        <p:spPr bwMode="auto">
          <a:xfrm>
            <a:off x="4140793" y="3141762"/>
            <a:ext cx="5053137" cy="1656184"/>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0639863" y="4355386"/>
            <a:ext cx="1716219" cy="584775"/>
          </a:xfrm>
          <a:prstGeom prst="rect">
            <a:avLst/>
          </a:prstGeom>
          <a:noFill/>
        </p:spPr>
        <p:txBody>
          <a:bodyPr wrap="square" rtlCol="0">
            <a:spAutoFit/>
          </a:bodyPr>
          <a:lstStyle/>
          <a:p>
            <a:pPr>
              <a:buNone/>
            </a:pPr>
            <a:r>
              <a:rPr lang="zh-CN" altLang="en-US" sz="1600" b="1" dirty="0" smtClean="0">
                <a:solidFill>
                  <a:srgbClr val="FF0000"/>
                </a:solidFill>
                <a:latin typeface="微软雅黑" panose="020B0503020204020204" pitchFamily="34" charset="-122"/>
                <a:ea typeface="微软雅黑" panose="020B0503020204020204" pitchFamily="34" charset="-122"/>
              </a:rPr>
              <a:t>支持财务数据与销售数据拉通</a:t>
            </a:r>
          </a:p>
        </p:txBody>
      </p:sp>
      <p:sp>
        <p:nvSpPr>
          <p:cNvPr id="20" name="文本框 19"/>
          <p:cNvSpPr txBox="1"/>
          <p:nvPr/>
        </p:nvSpPr>
        <p:spPr>
          <a:xfrm>
            <a:off x="8012419" y="4505558"/>
            <a:ext cx="1483749" cy="584775"/>
          </a:xfrm>
          <a:prstGeom prst="rect">
            <a:avLst/>
          </a:prstGeom>
          <a:noFill/>
        </p:spPr>
        <p:txBody>
          <a:bodyPr wrap="square" rtlCol="0">
            <a:spAutoFit/>
          </a:bodyPr>
          <a:lstStyle/>
          <a:p>
            <a:pPr>
              <a:buNone/>
            </a:pPr>
            <a:r>
              <a:rPr lang="zh-CN" altLang="en-US" sz="1600" b="1" dirty="0" smtClean="0">
                <a:solidFill>
                  <a:srgbClr val="FF0000"/>
                </a:solidFill>
                <a:latin typeface="微软雅黑" panose="020B0503020204020204" pitchFamily="34" charset="-122"/>
                <a:ea typeface="微软雅黑" panose="020B0503020204020204" pitchFamily="34" charset="-122"/>
              </a:rPr>
              <a:t>订单拉通</a:t>
            </a:r>
            <a:endParaRPr lang="en-US" altLang="zh-CN" sz="1600" b="1" dirty="0" smtClean="0">
              <a:solidFill>
                <a:srgbClr val="FF0000"/>
              </a:solidFill>
              <a:latin typeface="微软雅黑" panose="020B0503020204020204" pitchFamily="34" charset="-122"/>
              <a:ea typeface="微软雅黑" panose="020B0503020204020204" pitchFamily="34" charset="-122"/>
            </a:endParaRPr>
          </a:p>
          <a:p>
            <a:pPr>
              <a:buNone/>
            </a:pPr>
            <a:r>
              <a:rPr lang="zh-CN" altLang="en-US" sz="1600" b="1" dirty="0" smtClean="0">
                <a:solidFill>
                  <a:srgbClr val="FF0000"/>
                </a:solidFill>
                <a:latin typeface="微软雅黑" panose="020B0503020204020204" pitchFamily="34" charset="-122"/>
                <a:ea typeface="微软雅黑" panose="020B0503020204020204" pitchFamily="34" charset="-122"/>
              </a:rPr>
              <a:t>按需整合</a:t>
            </a:r>
          </a:p>
        </p:txBody>
      </p:sp>
    </p:spTree>
    <p:extLst>
      <p:ext uri="{BB962C8B-B14F-4D97-AF65-F5344CB8AC3E}">
        <p14:creationId xmlns:p14="http://schemas.microsoft.com/office/powerpoint/2010/main" val="29786096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400" dirty="0">
                <a:latin typeface="微软雅黑" panose="020B0503020204020204" pitchFamily="34" charset="-122"/>
                <a:ea typeface="微软雅黑" panose="020B0503020204020204" pitchFamily="34" charset="-122"/>
              </a:rPr>
              <a:t>主题</a:t>
            </a:r>
            <a:r>
              <a:rPr lang="zh-CN" altLang="en-US" sz="2400" dirty="0" smtClean="0">
                <a:latin typeface="微软雅黑" panose="020B0503020204020204" pitchFamily="34" charset="-122"/>
                <a:ea typeface="微软雅黑" panose="020B0503020204020204" pitchFamily="34" charset="-122"/>
              </a:rPr>
              <a:t>域解读</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协议</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stretch>
            <a:fillRect/>
          </a:stretch>
        </p:blipFill>
        <p:spPr>
          <a:xfrm>
            <a:off x="5176705" y="1197546"/>
            <a:ext cx="6408712" cy="4933792"/>
          </a:xfrm>
          <a:prstGeom prst="rect">
            <a:avLst/>
          </a:prstGeom>
        </p:spPr>
      </p:pic>
      <p:sp>
        <p:nvSpPr>
          <p:cNvPr id="5" name="内容占位符 5"/>
          <p:cNvSpPr>
            <a:spLocks noGrp="1"/>
          </p:cNvSpPr>
          <p:nvPr>
            <p:ph idx="1"/>
          </p:nvPr>
        </p:nvSpPr>
        <p:spPr>
          <a:xfrm>
            <a:off x="609759" y="1216655"/>
            <a:ext cx="3543612" cy="4949290"/>
          </a:xfrm>
        </p:spPr>
        <p:txBody>
          <a:bodyPr/>
          <a:lstStyle/>
          <a:p>
            <a:r>
              <a:rPr lang="zh-CN" altLang="en-US" dirty="0" smtClean="0">
                <a:latin typeface="微软雅黑" panose="020B0503020204020204" pitchFamily="34" charset="-122"/>
                <a:ea typeface="微软雅黑" panose="020B0503020204020204" pitchFamily="34" charset="-122"/>
              </a:rPr>
              <a:t>协议主题域</a:t>
            </a:r>
            <a:endParaRPr lang="en-US" altLang="zh-CN" dirty="0" smtClean="0">
              <a:latin typeface="微软雅黑" panose="020B0503020204020204" pitchFamily="34" charset="-122"/>
              <a:ea typeface="微软雅黑" panose="020B0503020204020204" pitchFamily="34" charset="-122"/>
            </a:endParaRPr>
          </a:p>
          <a:p>
            <a:r>
              <a:rPr lang="zh-CN" altLang="en-US" sz="1800" b="0" dirty="0">
                <a:latin typeface="微软雅黑" panose="020B0503020204020204" pitchFamily="34" charset="-122"/>
                <a:ea typeface="微软雅黑" panose="020B0503020204020204" pitchFamily="34" charset="-122"/>
              </a:rPr>
              <a:t>协议是产品和参与者联系的重要纽带</a:t>
            </a:r>
            <a:endParaRPr lang="en-US" altLang="zh-CN" sz="1800" b="0" dirty="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协议主题域关注合同、支付卡、银行卡</a:t>
            </a:r>
            <a:r>
              <a:rPr lang="zh-CN" altLang="en-US" sz="1800" b="0" dirty="0">
                <a:latin typeface="微软雅黑" panose="020B0503020204020204" pitchFamily="34" charset="-122"/>
                <a:ea typeface="微软雅黑" panose="020B0503020204020204" pitchFamily="34" charset="-122"/>
              </a:rPr>
              <a:t>、</a:t>
            </a:r>
            <a:r>
              <a:rPr lang="zh-CN" altLang="en-US" sz="1800" b="0" dirty="0" smtClean="0">
                <a:latin typeface="微软雅黑" panose="020B0503020204020204" pitchFamily="34" charset="-122"/>
                <a:ea typeface="微软雅黑" panose="020B0503020204020204" pitchFamily="34" charset="-122"/>
              </a:rPr>
              <a:t>卡券等信息以及和其他主题关系。</a:t>
            </a:r>
            <a:endParaRPr lang="en-US" altLang="zh-CN" sz="1800" b="0"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当前协议主题缺乏部分主数据</a:t>
            </a:r>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967373"/>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6" name="Picture 4"/>
          <p:cNvPicPr>
            <a:picLocks noChangeAspect="1" noChangeArrowheads="1"/>
          </p:cNvPicPr>
          <p:nvPr/>
        </p:nvPicPr>
        <p:blipFill>
          <a:blip r:embed="rId2" cstate="print"/>
          <a:srcRect/>
          <a:stretch>
            <a:fillRect/>
          </a:stretch>
        </p:blipFill>
        <p:spPr bwMode="auto">
          <a:xfrm>
            <a:off x="7068394" y="353904"/>
            <a:ext cx="5053854" cy="1979017"/>
          </a:xfrm>
          <a:prstGeom prst="rect">
            <a:avLst/>
          </a:prstGeom>
          <a:noFill/>
          <a:ln w="9525">
            <a:noFill/>
            <a:miter lim="800000"/>
            <a:headEnd/>
            <a:tailEnd/>
          </a:ln>
        </p:spPr>
      </p:pic>
      <p:pic>
        <p:nvPicPr>
          <p:cNvPr id="177155" name="Picture 3"/>
          <p:cNvPicPr>
            <a:picLocks noChangeAspect="1" noChangeArrowheads="1"/>
          </p:cNvPicPr>
          <p:nvPr/>
        </p:nvPicPr>
        <p:blipFill>
          <a:blip r:embed="rId3" cstate="print"/>
          <a:srcRect/>
          <a:stretch>
            <a:fillRect/>
          </a:stretch>
        </p:blipFill>
        <p:spPr bwMode="auto">
          <a:xfrm>
            <a:off x="6995468" y="4941962"/>
            <a:ext cx="5199707" cy="1769490"/>
          </a:xfrm>
          <a:prstGeom prst="rect">
            <a:avLst/>
          </a:prstGeom>
          <a:noFill/>
          <a:ln w="9525">
            <a:noFill/>
            <a:miter lim="800000"/>
            <a:headEnd/>
            <a:tailEnd/>
          </a:ln>
        </p:spPr>
      </p:pic>
      <p:sp>
        <p:nvSpPr>
          <p:cNvPr id="3" name="标题 2"/>
          <p:cNvSpPr>
            <a:spLocks noGrp="1"/>
          </p:cNvSpPr>
          <p:nvPr>
            <p:ph type="title"/>
          </p:nvPr>
        </p:nvSpPr>
        <p:spPr/>
        <p:txBody>
          <a:bodyPr/>
          <a:lstStyle/>
          <a:p>
            <a:r>
              <a:rPr lang="zh-CN" altLang="en-US" sz="2400" dirty="0" smtClean="0">
                <a:latin typeface="微软雅黑" panose="020B0503020204020204" pitchFamily="34" charset="-122"/>
                <a:ea typeface="微软雅黑" panose="020B0503020204020204" pitchFamily="34" charset="-122"/>
              </a:rPr>
              <a:t>其他扩展主题域</a:t>
            </a:r>
            <a:endParaRPr lang="zh-CN" altLang="en-US" sz="2400" dirty="0">
              <a:latin typeface="微软雅黑" panose="020B0503020204020204" pitchFamily="34" charset="-122"/>
              <a:ea typeface="微软雅黑" panose="020B0503020204020204" pitchFamily="34" charset="-122"/>
            </a:endParaRPr>
          </a:p>
        </p:txBody>
      </p:sp>
      <p:sp>
        <p:nvSpPr>
          <p:cNvPr id="5" name="内容占位符 5"/>
          <p:cNvSpPr>
            <a:spLocks noGrp="1"/>
          </p:cNvSpPr>
          <p:nvPr>
            <p:ph idx="1"/>
          </p:nvPr>
        </p:nvSpPr>
        <p:spPr>
          <a:xfrm>
            <a:off x="609759" y="1216655"/>
            <a:ext cx="4983772" cy="4949290"/>
          </a:xfrm>
        </p:spPr>
        <p:txBody>
          <a:bodyPr/>
          <a:lstStyle/>
          <a:p>
            <a:r>
              <a:rPr lang="zh-CN" altLang="en-US" dirty="0" smtClean="0">
                <a:latin typeface="微软雅黑" panose="020B0503020204020204" pitchFamily="34" charset="-122"/>
                <a:ea typeface="微软雅黑" panose="020B0503020204020204" pitchFamily="34" charset="-122"/>
              </a:rPr>
              <a:t>位置主题域</a:t>
            </a:r>
            <a:endParaRPr lang="en-US" altLang="zh-CN" dirty="0" smtClean="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位置主题域管理地理区域和空间位置、轨迹等信息。是未来精细分析热点地区和位置的基础</a:t>
            </a:r>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财务主题</a:t>
            </a:r>
            <a:r>
              <a:rPr lang="zh-CN" altLang="en-US" sz="1800" dirty="0">
                <a:latin typeface="微软雅黑" panose="020B0503020204020204" pitchFamily="34" charset="-122"/>
                <a:ea typeface="微软雅黑" panose="020B0503020204020204" pitchFamily="34" charset="-122"/>
              </a:rPr>
              <a:t>域</a:t>
            </a:r>
            <a:endParaRPr lang="en-US" altLang="zh-CN" sz="1800" dirty="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财务主题域管理项目、科目、分录、总账信息，是财务管理的必需的主题域</a:t>
            </a:r>
            <a:endParaRPr lang="en-US" altLang="zh-CN" sz="1800" b="0" dirty="0" smtClean="0">
              <a:latin typeface="微软雅黑" panose="020B0503020204020204" pitchFamily="34" charset="-122"/>
              <a:ea typeface="微软雅黑" panose="020B0503020204020204" pitchFamily="34" charset="-122"/>
            </a:endParaRPr>
          </a:p>
          <a:p>
            <a:endParaRPr lang="en-US" altLang="zh-CN" sz="1800" b="0" dirty="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库存主题</a:t>
            </a:r>
            <a:r>
              <a:rPr lang="zh-CN" altLang="en-US" sz="1800" dirty="0">
                <a:latin typeface="微软雅黑" panose="020B0503020204020204" pitchFamily="34" charset="-122"/>
                <a:ea typeface="微软雅黑" panose="020B0503020204020204" pitchFamily="34" charset="-122"/>
              </a:rPr>
              <a:t>域</a:t>
            </a:r>
            <a:endParaRPr lang="en-US" altLang="zh-CN" sz="1800" dirty="0">
              <a:latin typeface="微软雅黑" panose="020B0503020204020204" pitchFamily="34" charset="-122"/>
              <a:ea typeface="微软雅黑" panose="020B0503020204020204" pitchFamily="34" charset="-122"/>
            </a:endParaRPr>
          </a:p>
          <a:p>
            <a:r>
              <a:rPr lang="zh-CN" altLang="en-US" sz="1800" b="0" dirty="0" smtClean="0">
                <a:latin typeface="微软雅黑" panose="020B0503020204020204" pitchFamily="34" charset="-122"/>
                <a:ea typeface="微软雅黑" panose="020B0503020204020204" pitchFamily="34" charset="-122"/>
              </a:rPr>
              <a:t>库存主题域为管理因生产或销售引起库存变化而设，</a:t>
            </a:r>
            <a:r>
              <a:rPr lang="en-US" altLang="zh-CN" sz="1800" b="0" dirty="0" smtClean="0">
                <a:latin typeface="微软雅黑" panose="020B0503020204020204" pitchFamily="34" charset="-122"/>
                <a:ea typeface="微软雅黑" panose="020B0503020204020204" pitchFamily="34" charset="-122"/>
              </a:rPr>
              <a:t>ERP</a:t>
            </a:r>
            <a:r>
              <a:rPr lang="zh-CN" altLang="en-US" sz="1800" b="0" dirty="0" smtClean="0">
                <a:latin typeface="微软雅黑" panose="020B0503020204020204" pitchFamily="34" charset="-122"/>
                <a:ea typeface="微软雅黑" panose="020B0503020204020204" pitchFamily="34" charset="-122"/>
              </a:rPr>
              <a:t>相关数据会在此管理</a:t>
            </a:r>
            <a:endParaRPr lang="en-US" altLang="zh-CN" sz="1800" b="0" dirty="0">
              <a:latin typeface="微软雅黑" panose="020B0503020204020204" pitchFamily="34" charset="-122"/>
              <a:ea typeface="微软雅黑" panose="020B0503020204020204" pitchFamily="34" charset="-122"/>
            </a:endParaRPr>
          </a:p>
          <a:p>
            <a:endParaRPr lang="en-US" altLang="zh-CN" sz="1800" b="0" dirty="0" smtClean="0">
              <a:latin typeface="微软雅黑" panose="020B0503020204020204" pitchFamily="34" charset="-122"/>
              <a:ea typeface="微软雅黑" panose="020B0503020204020204" pitchFamily="34" charset="-122"/>
            </a:endParaRPr>
          </a:p>
        </p:txBody>
      </p:sp>
      <p:pic>
        <p:nvPicPr>
          <p:cNvPr id="177154" name="Picture 2"/>
          <p:cNvPicPr>
            <a:picLocks noChangeAspect="1" noChangeArrowheads="1"/>
          </p:cNvPicPr>
          <p:nvPr/>
        </p:nvPicPr>
        <p:blipFill>
          <a:blip r:embed="rId4" cstate="print"/>
          <a:srcRect/>
          <a:stretch>
            <a:fillRect/>
          </a:stretch>
        </p:blipFill>
        <p:spPr bwMode="auto">
          <a:xfrm>
            <a:off x="7752221" y="2421682"/>
            <a:ext cx="3686200" cy="2310275"/>
          </a:xfrm>
          <a:prstGeom prst="rect">
            <a:avLst/>
          </a:prstGeom>
          <a:noFill/>
          <a:ln w="9525">
            <a:noFill/>
            <a:miter lim="800000"/>
            <a:headEnd/>
            <a:tailEnd/>
          </a:ln>
        </p:spPr>
      </p:pic>
    </p:spTree>
    <p:extLst>
      <p:ext uri="{BB962C8B-B14F-4D97-AF65-F5344CB8AC3E}">
        <p14:creationId xmlns:p14="http://schemas.microsoft.com/office/powerpoint/2010/main" val="148859850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9759" y="1216655"/>
            <a:ext cx="3687628" cy="3915465"/>
          </a:xfrm>
        </p:spPr>
        <p:txBody>
          <a:bodyPr/>
          <a:lstStyle/>
          <a:p>
            <a:r>
              <a:rPr lang="zh-CN" altLang="en-US" sz="1600" b="0" dirty="0" smtClean="0">
                <a:latin typeface="微软雅黑" panose="020B0503020204020204" pitchFamily="34" charset="-122"/>
                <a:ea typeface="微软雅黑" panose="020B0503020204020204" pitchFamily="34" charset="-122"/>
              </a:rPr>
              <a:t>入仓源表</a:t>
            </a:r>
            <a:r>
              <a:rPr lang="en-US" altLang="zh-CN" sz="1600" b="0" dirty="0" smtClean="0">
                <a:latin typeface="微软雅黑" panose="020B0503020204020204" pitchFamily="34" charset="-122"/>
                <a:ea typeface="微软雅黑" panose="020B0503020204020204" pitchFamily="34" charset="-122"/>
              </a:rPr>
              <a:t>336</a:t>
            </a:r>
            <a:r>
              <a:rPr lang="zh-CN" altLang="en-US" sz="1600" b="0" dirty="0" smtClean="0">
                <a:latin typeface="微软雅黑" panose="020B0503020204020204" pitchFamily="34" charset="-122"/>
                <a:ea typeface="微软雅黑" panose="020B0503020204020204" pitchFamily="34" charset="-122"/>
              </a:rPr>
              <a:t>张，都进入主题域模型，</a:t>
            </a:r>
            <a:r>
              <a:rPr lang="zh-CN" altLang="zh-CN" sz="1600" b="0" dirty="0" smtClean="0">
                <a:latin typeface="微软雅黑" panose="020B0503020204020204" pitchFamily="34" charset="-122"/>
                <a:ea typeface="微软雅黑" panose="020B0503020204020204" pitchFamily="34" charset="-122"/>
              </a:rPr>
              <a:t>覆盖目前已知的需求</a:t>
            </a:r>
            <a:r>
              <a:rPr lang="zh-CN" altLang="en-US" sz="1600" b="0" dirty="0" smtClean="0">
                <a:latin typeface="微软雅黑" panose="020B0503020204020204" pitchFamily="34" charset="-122"/>
                <a:ea typeface="微软雅黑" panose="020B0503020204020204" pitchFamily="34" charset="-122"/>
              </a:rPr>
              <a:t>。</a:t>
            </a:r>
            <a:endParaRPr lang="en-US" altLang="zh-CN" sz="1600" b="0" dirty="0" smtClean="0">
              <a:latin typeface="微软雅黑" panose="020B0503020204020204" pitchFamily="34" charset="-122"/>
              <a:ea typeface="微软雅黑" panose="020B0503020204020204" pitchFamily="34" charset="-122"/>
            </a:endParaRPr>
          </a:p>
          <a:p>
            <a:r>
              <a:rPr lang="zh-CN" altLang="en-US" sz="1600" b="0" dirty="0" smtClean="0">
                <a:latin typeface="微软雅黑" panose="020B0503020204020204" pitchFamily="34" charset="-122"/>
                <a:ea typeface="微软雅黑" panose="020B0503020204020204" pitchFamily="34" charset="-122"/>
              </a:rPr>
              <a:t>主</a:t>
            </a:r>
            <a:r>
              <a:rPr lang="zh-CN" altLang="en-US" sz="1600" b="0" dirty="0">
                <a:latin typeface="微软雅黑" panose="020B0503020204020204" pitchFamily="34" charset="-122"/>
                <a:ea typeface="微软雅黑" panose="020B0503020204020204" pitchFamily="34" charset="-122"/>
              </a:rPr>
              <a:t>题域模型是一系列主要主题域的列表，共同表达最关键领域</a:t>
            </a:r>
            <a:r>
              <a:rPr lang="zh-CN" altLang="en-US" sz="1600" b="0" dirty="0" smtClean="0">
                <a:latin typeface="微软雅黑" panose="020B0503020204020204" pitchFamily="34" charset="-122"/>
                <a:ea typeface="微软雅黑" panose="020B0503020204020204" pitchFamily="34" charset="-122"/>
              </a:rPr>
              <a:t>。</a:t>
            </a:r>
            <a:endParaRPr lang="en-US" altLang="zh-CN" sz="1600" b="0" dirty="0" smtClean="0">
              <a:latin typeface="微软雅黑" panose="020B0503020204020204" pitchFamily="34" charset="-122"/>
              <a:ea typeface="微软雅黑" panose="020B0503020204020204" pitchFamily="34" charset="-122"/>
            </a:endParaRPr>
          </a:p>
          <a:p>
            <a:r>
              <a:rPr lang="zh-CN" altLang="en-US" sz="1600" b="0" dirty="0" smtClean="0">
                <a:latin typeface="微软雅黑" panose="020B0503020204020204" pitchFamily="34" charset="-122"/>
                <a:ea typeface="微软雅黑" panose="020B0503020204020204" pitchFamily="34" charset="-122"/>
              </a:rPr>
              <a:t>常见</a:t>
            </a:r>
            <a:r>
              <a:rPr lang="zh-CN" altLang="en-US" sz="1600" b="0" dirty="0">
                <a:latin typeface="微软雅黑" panose="020B0503020204020204" pitchFamily="34" charset="-122"/>
                <a:ea typeface="微软雅黑" panose="020B0503020204020204" pitchFamily="34" charset="-122"/>
              </a:rPr>
              <a:t>的行业主题模型，一般在</a:t>
            </a:r>
            <a:r>
              <a:rPr lang="en-US" altLang="zh-CN" sz="1600" b="0" dirty="0" smtClean="0">
                <a:latin typeface="微软雅黑" panose="020B0503020204020204" pitchFamily="34" charset="-122"/>
                <a:ea typeface="微软雅黑" panose="020B0503020204020204" pitchFamily="34" charset="-122"/>
              </a:rPr>
              <a:t>10-18</a:t>
            </a:r>
            <a:r>
              <a:rPr lang="zh-CN" altLang="en-US" sz="1600" b="0" dirty="0" smtClean="0">
                <a:latin typeface="微软雅黑" panose="020B0503020204020204" pitchFamily="34" charset="-122"/>
                <a:ea typeface="微软雅黑" panose="020B0503020204020204" pitchFamily="34" charset="-122"/>
              </a:rPr>
              <a:t>个</a:t>
            </a:r>
            <a:r>
              <a:rPr lang="zh-CN" altLang="en-US" sz="1600" b="0" dirty="0">
                <a:latin typeface="微软雅黑" panose="020B0503020204020204" pitchFamily="34" charset="-122"/>
                <a:ea typeface="微软雅黑" panose="020B0503020204020204" pitchFamily="34" charset="-122"/>
              </a:rPr>
              <a:t>之间</a:t>
            </a:r>
            <a:r>
              <a:rPr lang="zh-CN" altLang="en-US" sz="1600" b="0" dirty="0" smtClean="0">
                <a:latin typeface="微软雅黑" panose="020B0503020204020204" pitchFamily="34" charset="-122"/>
                <a:ea typeface="微软雅黑" panose="020B0503020204020204" pitchFamily="34" charset="-122"/>
              </a:rPr>
              <a:t>。各</a:t>
            </a:r>
            <a:r>
              <a:rPr lang="zh-CN" altLang="en-US" sz="1600" b="0" dirty="0">
                <a:latin typeface="微软雅黑" panose="020B0503020204020204" pitchFamily="34" charset="-122"/>
                <a:ea typeface="微软雅黑" panose="020B0503020204020204" pitchFamily="34" charset="-122"/>
              </a:rPr>
              <a:t>行业公共的主题一般</a:t>
            </a:r>
            <a:r>
              <a:rPr lang="zh-CN" altLang="en-US" sz="1600" b="0" dirty="0" smtClean="0">
                <a:latin typeface="微软雅黑" panose="020B0503020204020204" pitchFamily="34" charset="-122"/>
                <a:ea typeface="微软雅黑" panose="020B0503020204020204" pitchFamily="34" charset="-122"/>
              </a:rPr>
              <a:t>为</a:t>
            </a:r>
            <a:r>
              <a:rPr lang="en-US" altLang="zh-CN" sz="1600" b="0" dirty="0" smtClean="0">
                <a:latin typeface="微软雅黑" panose="020B0503020204020204" pitchFamily="34" charset="-122"/>
                <a:ea typeface="微软雅黑" panose="020B0503020204020204" pitchFamily="34" charset="-122"/>
              </a:rPr>
              <a:t>9</a:t>
            </a:r>
            <a:r>
              <a:rPr lang="zh-CN" altLang="en-US" sz="1600" b="0" dirty="0" smtClean="0">
                <a:latin typeface="微软雅黑" panose="020B0503020204020204" pitchFamily="34" charset="-122"/>
                <a:ea typeface="微软雅黑" panose="020B0503020204020204" pitchFamily="34" charset="-122"/>
              </a:rPr>
              <a:t>个，</a:t>
            </a:r>
            <a:r>
              <a:rPr lang="zh-CN" altLang="en-US" sz="1600" b="0" dirty="0">
                <a:latin typeface="微软雅黑" panose="020B0503020204020204" pitchFamily="34" charset="-122"/>
                <a:ea typeface="微软雅黑" panose="020B0503020204020204" pitchFamily="34" charset="-122"/>
              </a:rPr>
              <a:t>华为目前特色的业务为应用市场与媒体，设计主题内</a:t>
            </a:r>
            <a:r>
              <a:rPr lang="zh-CN" altLang="en-US" sz="1600" b="0" dirty="0" smtClean="0">
                <a:latin typeface="微软雅黑" panose="020B0503020204020204" pitchFamily="34" charset="-122"/>
                <a:ea typeface="微软雅黑" panose="020B0503020204020204" pitchFamily="34" charset="-122"/>
              </a:rPr>
              <a:t>容、设备与库存。</a:t>
            </a:r>
            <a:endParaRPr lang="en-US" altLang="zh-CN" sz="1600" b="0" dirty="0" smtClean="0">
              <a:latin typeface="微软雅黑" panose="020B0503020204020204" pitchFamily="34" charset="-122"/>
              <a:ea typeface="微软雅黑" panose="020B0503020204020204" pitchFamily="34" charset="-122"/>
            </a:endParaRPr>
          </a:p>
          <a:p>
            <a:r>
              <a:rPr lang="zh-CN" altLang="en-US" sz="1600" b="0" dirty="0" smtClean="0">
                <a:latin typeface="微软雅黑" panose="020B0503020204020204" pitchFamily="34" charset="-122"/>
                <a:ea typeface="微软雅黑" panose="020B0503020204020204" pitchFamily="34" charset="-122"/>
              </a:rPr>
              <a:t>提供</a:t>
            </a:r>
            <a:r>
              <a:rPr lang="zh-CN" altLang="en-US" sz="1600" b="0" dirty="0">
                <a:latin typeface="微软雅黑" panose="020B0503020204020204" pitchFamily="34" charset="-122"/>
                <a:ea typeface="微软雅黑" panose="020B0503020204020204" pitchFamily="34" charset="-122"/>
              </a:rPr>
              <a:t>的</a:t>
            </a:r>
            <a:r>
              <a:rPr lang="en-US" altLang="zh-CN" sz="1600" b="0" dirty="0">
                <a:latin typeface="微软雅黑" panose="020B0503020204020204" pitchFamily="34" charset="-122"/>
                <a:ea typeface="微软雅黑" panose="020B0503020204020204" pitchFamily="34" charset="-122"/>
              </a:rPr>
              <a:t>ODS</a:t>
            </a:r>
            <a:r>
              <a:rPr lang="zh-CN" altLang="en-US" sz="1600" b="0" dirty="0">
                <a:latin typeface="微软雅黑" panose="020B0503020204020204" pitchFamily="34" charset="-122"/>
                <a:ea typeface="微软雅黑" panose="020B0503020204020204" pitchFamily="34" charset="-122"/>
              </a:rPr>
              <a:t>数据清单是当前业务需求用到的数据，分析数据关系，去掉重复无用的数据，并提出了缺失的主数据。</a:t>
            </a:r>
            <a:endParaRPr lang="en-US" altLang="zh-CN" sz="1600" b="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lIns="108878" tIns="54439" rIns="108878" bIns="54439" anchor="ctr" anchorCtr="0"/>
          <a:lstStyle/>
          <a:p>
            <a:pPr defTabSz="1219444"/>
            <a:r>
              <a:rPr lang="zh-CN" altLang="en-US" sz="2400" kern="1200" dirty="0" smtClean="0">
                <a:latin typeface="微软雅黑" panose="020B0503020204020204" pitchFamily="34" charset="-122"/>
                <a:ea typeface="微软雅黑" panose="020B0503020204020204" pitchFamily="34" charset="-122"/>
              </a:rPr>
              <a:t>云业务数据源覆盖完整</a:t>
            </a:r>
            <a:r>
              <a:rPr lang="en-US" altLang="zh-CN" sz="2400" kern="1200" dirty="0" smtClean="0">
                <a:latin typeface="微软雅黑" panose="020B0503020204020204" pitchFamily="34" charset="-122"/>
                <a:ea typeface="微软雅黑" panose="020B0503020204020204" pitchFamily="34" charset="-122"/>
              </a:rPr>
              <a:t/>
            </a:r>
            <a:br>
              <a:rPr lang="en-US" altLang="zh-CN" sz="2400" kern="1200" dirty="0" smtClean="0">
                <a:latin typeface="微软雅黑" panose="020B0503020204020204" pitchFamily="34" charset="-122"/>
                <a:ea typeface="微软雅黑" panose="020B0503020204020204" pitchFamily="34" charset="-122"/>
              </a:rPr>
            </a:br>
            <a:r>
              <a:rPr lang="zh-CN" altLang="en-US" sz="2000" b="0" kern="1200" dirty="0" smtClean="0">
                <a:latin typeface="微软雅黑" panose="020B0503020204020204" pitchFamily="34" charset="-122"/>
                <a:ea typeface="微软雅黑" panose="020B0503020204020204" pitchFamily="34" charset="-122"/>
              </a:rPr>
              <a:t>从源数据覆盖和业务覆盖两个角度，</a:t>
            </a:r>
            <a:r>
              <a:rPr lang="en-US" altLang="zh-CN" sz="2000" b="0" kern="1200" dirty="0" smtClean="0">
                <a:latin typeface="微软雅黑" panose="020B0503020204020204" pitchFamily="34" charset="-122"/>
                <a:ea typeface="微软雅黑" panose="020B0503020204020204" pitchFamily="34" charset="-122"/>
              </a:rPr>
              <a:t>12</a:t>
            </a:r>
            <a:r>
              <a:rPr lang="zh-CN" altLang="en-US" sz="2000" b="0" kern="1200" dirty="0" smtClean="0">
                <a:latin typeface="微软雅黑" panose="020B0503020204020204" pitchFamily="34" charset="-122"/>
                <a:ea typeface="微软雅黑" panose="020B0503020204020204" pitchFamily="34" charset="-122"/>
              </a:rPr>
              <a:t>主题域模型覆盖现有云业务数据源</a:t>
            </a:r>
            <a:endParaRPr lang="zh-CN" altLang="en-US" sz="2400" kern="1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stretch>
            <a:fillRect/>
          </a:stretch>
        </p:blipFill>
        <p:spPr>
          <a:xfrm>
            <a:off x="4513411" y="1216655"/>
            <a:ext cx="7509123" cy="5002713"/>
          </a:xfrm>
          <a:prstGeom prst="rect">
            <a:avLst/>
          </a:prstGeom>
        </p:spPr>
      </p:pic>
    </p:spTree>
    <p:extLst>
      <p:ext uri="{BB962C8B-B14F-4D97-AF65-F5344CB8AC3E}">
        <p14:creationId xmlns:p14="http://schemas.microsoft.com/office/powerpoint/2010/main" val="245183922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695" y="4879599"/>
            <a:ext cx="4051404" cy="774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18" y="3789918"/>
            <a:ext cx="6375077" cy="2089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2197" y="2133261"/>
            <a:ext cx="5524770" cy="1159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5695" y="1139633"/>
            <a:ext cx="5809480" cy="1770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chor="ctr"/>
          <a:lstStyle/>
          <a:p>
            <a:r>
              <a:rPr lang="zh-CN" altLang="en-US" sz="2400" dirty="0" smtClean="0">
                <a:latin typeface="微软雅黑" pitchFamily="34" charset="-122"/>
                <a:ea typeface="微软雅黑" pitchFamily="34" charset="-122"/>
              </a:rPr>
              <a:t>数据架构设计的</a:t>
            </a:r>
            <a:r>
              <a:rPr lang="zh-CN" altLang="en-US" sz="2400" dirty="0">
                <a:latin typeface="微软雅黑" pitchFamily="34" charset="-122"/>
                <a:ea typeface="微软雅黑" pitchFamily="34" charset="-122"/>
              </a:rPr>
              <a:t>两大流</a:t>
            </a:r>
            <a:r>
              <a:rPr lang="zh-CN" altLang="en-US" sz="2400" dirty="0" smtClean="0">
                <a:latin typeface="微软雅黑" pitchFamily="34" charset="-122"/>
                <a:ea typeface="微软雅黑" pitchFamily="34" charset="-122"/>
              </a:rPr>
              <a:t>派，对应两种不同的规划理念</a:t>
            </a:r>
            <a:endParaRPr lang="zh-CN" altLang="en-US" sz="2400" dirty="0"/>
          </a:p>
        </p:txBody>
      </p:sp>
      <p:sp>
        <p:nvSpPr>
          <p:cNvPr id="16" name="TextBox 4"/>
          <p:cNvSpPr txBox="1">
            <a:spLocks noChangeArrowheads="1"/>
          </p:cNvSpPr>
          <p:nvPr/>
        </p:nvSpPr>
        <p:spPr bwMode="auto">
          <a:xfrm>
            <a:off x="6001552" y="3933958"/>
            <a:ext cx="4415304" cy="754077"/>
          </a:xfrm>
          <a:prstGeom prst="rect">
            <a:avLst/>
          </a:prstGeom>
          <a:noFill/>
          <a:ln w="9525">
            <a:noFill/>
            <a:miter lim="800000"/>
            <a:headEnd/>
            <a:tailEnd/>
          </a:ln>
        </p:spPr>
        <p:txBody>
          <a:bodyPr wrap="square" lIns="121944" tIns="60972" rIns="121944" bIns="60972">
            <a:spAutoFit/>
          </a:bodyPr>
          <a:lstStyle/>
          <a:p>
            <a:pPr algn="r"/>
            <a:r>
              <a:rPr lang="en-US" altLang="zh-CN" sz="1500" dirty="0">
                <a:solidFill>
                  <a:srgbClr val="3C3C3B"/>
                </a:solidFill>
                <a:latin typeface="微软雅黑" pitchFamily="34" charset="-122"/>
                <a:ea typeface="微软雅黑" pitchFamily="34" charset="-122"/>
              </a:rPr>
              <a:t>Ralph Kimball</a:t>
            </a:r>
          </a:p>
          <a:p>
            <a:pPr marL="381076" indent="-381076" algn="r">
              <a:buFont typeface="Arial" pitchFamily="34" charset="0"/>
              <a:buChar char="•"/>
            </a:pPr>
            <a:r>
              <a:rPr lang="zh-CN" altLang="en-US" sz="1300" dirty="0">
                <a:solidFill>
                  <a:srgbClr val="3C3C3B"/>
                </a:solidFill>
                <a:latin typeface="微软雅黑" pitchFamily="34" charset="-122"/>
                <a:ea typeface="微软雅黑" pitchFamily="34" charset="-122"/>
              </a:rPr>
              <a:t>数据仓库方面的知名学者</a:t>
            </a:r>
            <a:endParaRPr lang="en-US" sz="1300" dirty="0">
              <a:solidFill>
                <a:srgbClr val="3C3C3B"/>
              </a:solidFill>
              <a:latin typeface="微软雅黑" pitchFamily="34" charset="-122"/>
              <a:ea typeface="微软雅黑" pitchFamily="34" charset="-122"/>
            </a:endParaRPr>
          </a:p>
          <a:p>
            <a:pPr marL="381076" indent="-381076" algn="r">
              <a:buFont typeface="Arial" pitchFamily="34" charset="0"/>
              <a:buChar char="•"/>
            </a:pPr>
            <a:r>
              <a:rPr lang="zh-CN" altLang="en-US" sz="1300" dirty="0">
                <a:solidFill>
                  <a:srgbClr val="3C3C3B"/>
                </a:solidFill>
                <a:latin typeface="微软雅黑" pitchFamily="34" charset="-122"/>
                <a:ea typeface="微软雅黑" pitchFamily="34" charset="-122"/>
              </a:rPr>
              <a:t>理论：</a:t>
            </a:r>
            <a:r>
              <a:rPr lang="en-US" altLang="zh-CN" sz="1300" dirty="0" smtClean="0">
                <a:solidFill>
                  <a:srgbClr val="3C3C3B"/>
                </a:solidFill>
                <a:latin typeface="微软雅黑" pitchFamily="34" charset="-122"/>
                <a:ea typeface="微软雅黑" pitchFamily="34" charset="-122"/>
              </a:rPr>
              <a:t>Multidimensional </a:t>
            </a:r>
            <a:r>
              <a:rPr lang="en-US" altLang="zh-CN" sz="1300" dirty="0">
                <a:solidFill>
                  <a:srgbClr val="3C3C3B"/>
                </a:solidFill>
                <a:latin typeface="微软雅黑" pitchFamily="34" charset="-122"/>
                <a:ea typeface="微软雅黑" pitchFamily="34" charset="-122"/>
              </a:rPr>
              <a:t>Architecture(MD)</a:t>
            </a:r>
          </a:p>
        </p:txBody>
      </p:sp>
      <p:sp>
        <p:nvSpPr>
          <p:cNvPr id="17" name="TextBox 5"/>
          <p:cNvSpPr txBox="1">
            <a:spLocks noChangeArrowheads="1"/>
          </p:cNvSpPr>
          <p:nvPr/>
        </p:nvSpPr>
        <p:spPr bwMode="auto">
          <a:xfrm>
            <a:off x="2268273" y="1269045"/>
            <a:ext cx="4364856" cy="754077"/>
          </a:xfrm>
          <a:prstGeom prst="rect">
            <a:avLst/>
          </a:prstGeom>
          <a:noFill/>
          <a:ln w="9525">
            <a:noFill/>
            <a:miter lim="800000"/>
            <a:headEnd/>
            <a:tailEnd/>
          </a:ln>
        </p:spPr>
        <p:txBody>
          <a:bodyPr wrap="square" lIns="121944" tIns="60972" rIns="121944" bIns="60972">
            <a:spAutoFit/>
          </a:bodyPr>
          <a:lstStyle/>
          <a:p>
            <a:r>
              <a:rPr lang="en-US" altLang="zh-CN" sz="1500" dirty="0">
                <a:solidFill>
                  <a:srgbClr val="3C3C3B"/>
                </a:solidFill>
                <a:latin typeface="微软雅黑" pitchFamily="34" charset="-122"/>
                <a:ea typeface="微软雅黑" pitchFamily="34" charset="-122"/>
              </a:rPr>
              <a:t>Bill </a:t>
            </a:r>
            <a:r>
              <a:rPr lang="en-US" altLang="zh-CN" sz="1500" dirty="0" err="1">
                <a:solidFill>
                  <a:srgbClr val="3C3C3B"/>
                </a:solidFill>
                <a:latin typeface="微软雅黑" pitchFamily="34" charset="-122"/>
                <a:ea typeface="微软雅黑" pitchFamily="34" charset="-122"/>
              </a:rPr>
              <a:t>Inmon</a:t>
            </a:r>
            <a:endParaRPr lang="en-US" altLang="zh-CN" sz="1500" dirty="0">
              <a:solidFill>
                <a:srgbClr val="3C3C3B"/>
              </a:solidFill>
              <a:latin typeface="微软雅黑" pitchFamily="34" charset="-122"/>
              <a:ea typeface="微软雅黑" pitchFamily="34" charset="-122"/>
            </a:endParaRPr>
          </a:p>
          <a:p>
            <a:pPr marL="381076" indent="-381076">
              <a:buFont typeface="Arial" pitchFamily="34" charset="0"/>
              <a:buChar char="•"/>
            </a:pPr>
            <a:r>
              <a:rPr lang="zh-CN" altLang="en-US" sz="1300" dirty="0">
                <a:solidFill>
                  <a:srgbClr val="3C3C3B"/>
                </a:solidFill>
                <a:latin typeface="微软雅黑" pitchFamily="34" charset="-122"/>
                <a:ea typeface="微软雅黑" pitchFamily="34" charset="-122"/>
              </a:rPr>
              <a:t>数据仓库之父，数据仓库概念的创始人</a:t>
            </a:r>
            <a:endParaRPr lang="en-US" altLang="zh-CN" sz="1300" dirty="0">
              <a:solidFill>
                <a:srgbClr val="3C3C3B"/>
              </a:solidFill>
              <a:latin typeface="微软雅黑" pitchFamily="34" charset="-122"/>
              <a:ea typeface="微软雅黑" pitchFamily="34" charset="-122"/>
            </a:endParaRPr>
          </a:p>
          <a:p>
            <a:pPr marL="381076" indent="-381076">
              <a:buFont typeface="Arial" pitchFamily="34" charset="0"/>
              <a:buChar char="•"/>
            </a:pPr>
            <a:r>
              <a:rPr lang="zh-CN" altLang="en-US" sz="1300" dirty="0">
                <a:solidFill>
                  <a:srgbClr val="3C3C3B"/>
                </a:solidFill>
                <a:latin typeface="微软雅黑" pitchFamily="34" charset="-122"/>
                <a:ea typeface="微软雅黑" pitchFamily="34" charset="-122"/>
              </a:rPr>
              <a:t>理论：</a:t>
            </a:r>
            <a:r>
              <a:rPr lang="en-US" altLang="zh-CN" sz="1300" dirty="0">
                <a:solidFill>
                  <a:srgbClr val="3C3C3B"/>
                </a:solidFill>
                <a:latin typeface="微软雅黑" pitchFamily="34" charset="-122"/>
                <a:ea typeface="微软雅黑" pitchFamily="34" charset="-122"/>
              </a:rPr>
              <a:t> Corporate Information Factory(CIF)  </a:t>
            </a:r>
          </a:p>
        </p:txBody>
      </p:sp>
      <p:pic>
        <p:nvPicPr>
          <p:cNvPr id="18"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269" r="27946"/>
          <a:stretch/>
        </p:blipFill>
        <p:spPr bwMode="auto">
          <a:xfrm>
            <a:off x="10435987" y="3973789"/>
            <a:ext cx="1703861" cy="1812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Connector 20"/>
          <p:cNvCxnSpPr/>
          <p:nvPr/>
        </p:nvCxnSpPr>
        <p:spPr>
          <a:xfrm>
            <a:off x="-19191" y="3443145"/>
            <a:ext cx="12165450" cy="0"/>
          </a:xfrm>
          <a:prstGeom prst="line">
            <a:avLst/>
          </a:prstGeom>
          <a:ln>
            <a:solidFill>
              <a:schemeClr val="bg1">
                <a:lumMod val="75000"/>
              </a:schemeClr>
            </a:solidFill>
          </a:ln>
        </p:spPr>
        <p:style>
          <a:lnRef idx="3">
            <a:schemeClr val="accent1"/>
          </a:lnRef>
          <a:fillRef idx="0">
            <a:schemeClr val="accent1"/>
          </a:fillRef>
          <a:effectRef idx="2">
            <a:schemeClr val="accent1"/>
          </a:effectRef>
          <a:fontRef idx="minor">
            <a:schemeClr val="tx1"/>
          </a:fontRef>
        </p:style>
      </p:cxnSp>
      <p:pic>
        <p:nvPicPr>
          <p:cNvPr id="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9411" y="1271177"/>
            <a:ext cx="1783438" cy="178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2843" y="881430"/>
            <a:ext cx="5610627" cy="28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8764" y="3739026"/>
            <a:ext cx="5509001" cy="250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2352200" y="2298226"/>
            <a:ext cx="182547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352200" y="2478804"/>
            <a:ext cx="182547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423219" y="5021093"/>
            <a:ext cx="242970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352200" y="3148451"/>
            <a:ext cx="572910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433512" y="5351405"/>
            <a:ext cx="32339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458962" y="5669315"/>
            <a:ext cx="355732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itle 1"/>
          <p:cNvSpPr txBox="1">
            <a:spLocks/>
          </p:cNvSpPr>
          <p:nvPr/>
        </p:nvSpPr>
        <p:spPr>
          <a:xfrm>
            <a:off x="9557798" y="2789541"/>
            <a:ext cx="2075886" cy="530043"/>
          </a:xfrm>
          <a:prstGeom prst="rect">
            <a:avLst/>
          </a:prstGeom>
        </p:spPr>
        <p:txBody>
          <a:bodyPr vert="horz" lIns="0" tIns="0" rIns="0" bIns="0" rtlCol="0" anchor="ctr" anchorCtr="0">
            <a:noAutofit/>
          </a:bodyPr>
          <a:lstStyle>
            <a:lvl1pPr>
              <a:lnSpc>
                <a:spcPct val="95000"/>
              </a:lnSpc>
              <a:spcBef>
                <a:spcPct val="0"/>
              </a:spcBef>
              <a:buNone/>
              <a:defRPr sz="2200" b="1" baseline="0">
                <a:solidFill>
                  <a:schemeClr val="accent1"/>
                </a:solidFill>
                <a:latin typeface="微软雅黑" pitchFamily="34" charset="-122"/>
                <a:ea typeface="微软雅黑" pitchFamily="34" charset="-122"/>
                <a:cs typeface="+mj-cs"/>
              </a:defRPr>
            </a:lvl1pPr>
          </a:lstStyle>
          <a:p>
            <a:r>
              <a:rPr lang="zh-CN" altLang="en-US" sz="3700" i="1" dirty="0">
                <a:solidFill>
                  <a:srgbClr val="EC881D"/>
                </a:solidFill>
              </a:rPr>
              <a:t>数据驱动</a:t>
            </a:r>
          </a:p>
        </p:txBody>
      </p:sp>
      <p:sp>
        <p:nvSpPr>
          <p:cNvPr id="33" name="Title 1"/>
          <p:cNvSpPr txBox="1">
            <a:spLocks/>
          </p:cNvSpPr>
          <p:nvPr/>
        </p:nvSpPr>
        <p:spPr>
          <a:xfrm>
            <a:off x="2139072" y="5641303"/>
            <a:ext cx="2075886" cy="530043"/>
          </a:xfrm>
          <a:prstGeom prst="rect">
            <a:avLst/>
          </a:prstGeom>
        </p:spPr>
        <p:txBody>
          <a:bodyPr vert="horz" lIns="0" tIns="0" rIns="0" bIns="0" rtlCol="0" anchor="ctr" anchorCtr="0">
            <a:noAutofit/>
          </a:bodyPr>
          <a:lstStyle>
            <a:lvl1pPr>
              <a:lnSpc>
                <a:spcPct val="95000"/>
              </a:lnSpc>
              <a:spcBef>
                <a:spcPct val="0"/>
              </a:spcBef>
              <a:buNone/>
              <a:defRPr sz="2200" b="1" baseline="0">
                <a:solidFill>
                  <a:schemeClr val="accent1"/>
                </a:solidFill>
                <a:latin typeface="微软雅黑" pitchFamily="34" charset="-122"/>
                <a:ea typeface="微软雅黑" pitchFamily="34" charset="-122"/>
                <a:cs typeface="+mj-cs"/>
              </a:defRPr>
            </a:lvl1pPr>
          </a:lstStyle>
          <a:p>
            <a:r>
              <a:rPr lang="zh-CN" altLang="en-US" sz="3700" i="1" dirty="0" smtClean="0">
                <a:solidFill>
                  <a:srgbClr val="EC881D"/>
                </a:solidFill>
              </a:rPr>
              <a:t>应用驱</a:t>
            </a:r>
            <a:r>
              <a:rPr lang="zh-CN" altLang="en-US" sz="3700" i="1" dirty="0">
                <a:solidFill>
                  <a:srgbClr val="EC881D"/>
                </a:solidFill>
              </a:rPr>
              <a:t>动</a:t>
            </a:r>
          </a:p>
        </p:txBody>
      </p:sp>
    </p:spTree>
    <p:extLst>
      <p:ext uri="{BB962C8B-B14F-4D97-AF65-F5344CB8AC3E}">
        <p14:creationId xmlns:p14="http://schemas.microsoft.com/office/powerpoint/2010/main" val="30582857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par>
                                <p:cTn id="10" presetID="1"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26" presetClass="emph" presetSubtype="0" fill="hold" nodeType="withEffect">
                                  <p:stCondLst>
                                    <p:cond delay="0"/>
                                  </p:stCondLst>
                                  <p:childTnLst>
                                    <p:animEffect transition="out" filter="fade">
                                      <p:cBhvr>
                                        <p:cTn id="13" dur="500" tmFilter="0, 0; .2, .5; .8, .5; 1, 0"/>
                                        <p:tgtEl>
                                          <p:spTgt spid="19"/>
                                        </p:tgtEl>
                                      </p:cBhvr>
                                    </p:animEffect>
                                    <p:animScale>
                                      <p:cBhvr>
                                        <p:cTn id="14" dur="250" autoRev="1" fill="hold"/>
                                        <p:tgtEl>
                                          <p:spTgt spid="19"/>
                                        </p:tgtEl>
                                      </p:cBhvr>
                                      <p:by x="105000" y="105000"/>
                                    </p:animScale>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26" presetClass="emph" presetSubtype="0" fill="hold" nodeType="withEffect">
                                  <p:stCondLst>
                                    <p:cond delay="0"/>
                                  </p:stCondLst>
                                  <p:childTnLst>
                                    <p:animEffect transition="out" filter="fade">
                                      <p:cBhvr>
                                        <p:cTn id="25" dur="500" tmFilter="0, 0; .2, .5; .8, .5; 1, 0"/>
                                        <p:tgtEl>
                                          <p:spTgt spid="20"/>
                                        </p:tgtEl>
                                      </p:cBhvr>
                                    </p:animEffect>
                                    <p:animScale>
                                      <p:cBhvr>
                                        <p:cTn id="26" dur="250" autoRev="1" fill="hold"/>
                                        <p:tgtEl>
                                          <p:spTgt spid="20"/>
                                        </p:tgtEl>
                                      </p:cBhvr>
                                      <p:by x="105000" y="105000"/>
                                    </p:animScale>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26" presetClass="emph" presetSubtype="0" fill="hold" nodeType="withEffect">
                                  <p:stCondLst>
                                    <p:cond delay="0"/>
                                  </p:stCondLst>
                                  <p:childTnLst>
                                    <p:animEffect transition="out" filter="fade">
                                      <p:cBhvr>
                                        <p:cTn id="30" dur="500" tmFilter="0, 0; .2, .5; .8, .5; 1, 0"/>
                                        <p:tgtEl>
                                          <p:spTgt spid="30"/>
                                        </p:tgtEl>
                                      </p:cBhvr>
                                    </p:animEffect>
                                    <p:animScale>
                                      <p:cBhvr>
                                        <p:cTn id="31" dur="250" autoRev="1" fill="hold"/>
                                        <p:tgtEl>
                                          <p:spTgt spid="30"/>
                                        </p:tgtEl>
                                      </p:cBhvr>
                                      <p:by x="105000" y="105000"/>
                                    </p:animScale>
                                  </p:childTnLst>
                                </p:cTn>
                              </p:par>
                              <p:par>
                                <p:cTn id="32" presetID="1"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26" presetClass="emph" presetSubtype="0" fill="hold" nodeType="withEffect">
                                  <p:stCondLst>
                                    <p:cond delay="0"/>
                                  </p:stCondLst>
                                  <p:childTnLst>
                                    <p:animEffect transition="out" filter="fade">
                                      <p:cBhvr>
                                        <p:cTn id="35" dur="500" tmFilter="0, 0; .2, .5; .8, .5; 1, 0"/>
                                        <p:tgtEl>
                                          <p:spTgt spid="31"/>
                                        </p:tgtEl>
                                      </p:cBhvr>
                                    </p:animEffect>
                                    <p:animScale>
                                      <p:cBhvr>
                                        <p:cTn id="36" dur="250" autoRev="1" fill="hold"/>
                                        <p:tgtEl>
                                          <p:spTgt spid="31"/>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26" presetClass="emph" presetSubtype="0" fill="hold" grpId="1" nodeType="withEffect">
                                  <p:stCondLst>
                                    <p:cond delay="0"/>
                                  </p:stCondLst>
                                  <p:childTnLst>
                                    <p:animEffect transition="out" filter="fade">
                                      <p:cBhvr>
                                        <p:cTn id="44" dur="500" tmFilter="0, 0; .2, .5; .8, .5; 1, 0"/>
                                        <p:tgtEl>
                                          <p:spTgt spid="32"/>
                                        </p:tgtEl>
                                      </p:cBhvr>
                                    </p:animEffect>
                                    <p:animScale>
                                      <p:cBhvr>
                                        <p:cTn id="45" dur="250" autoRev="1" fill="hold"/>
                                        <p:tgtEl>
                                          <p:spTgt spid="32"/>
                                        </p:tgtEl>
                                      </p:cBhvr>
                                      <p:by x="105000" y="105000"/>
                                    </p:animScale>
                                  </p:childTnLst>
                                </p:cTn>
                              </p:par>
                              <p:par>
                                <p:cTn id="46" presetID="26" presetClass="emph" presetSubtype="0" fill="hold" grpId="1" nodeType="withEffect">
                                  <p:stCondLst>
                                    <p:cond delay="0"/>
                                  </p:stCondLst>
                                  <p:childTnLst>
                                    <p:animEffect transition="out" filter="fade">
                                      <p:cBhvr>
                                        <p:cTn id="47" dur="500" tmFilter="0, 0; .2, .5; .8, .5; 1, 0"/>
                                        <p:tgtEl>
                                          <p:spTgt spid="33"/>
                                        </p:tgtEl>
                                      </p:cBhvr>
                                    </p:animEffect>
                                    <p:animScale>
                                      <p:cBhvr>
                                        <p:cTn id="48"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Rectangle 768"/>
          <p:cNvSpPr/>
          <p:nvPr/>
        </p:nvSpPr>
        <p:spPr bwMode="auto">
          <a:xfrm>
            <a:off x="279990" y="4494002"/>
            <a:ext cx="1524397" cy="1298604"/>
          </a:xfrm>
          <a:prstGeom prst="rect">
            <a:avLst/>
          </a:prstGeom>
          <a:gradFill flip="none" rotWithShape="1">
            <a:gsLst>
              <a:gs pos="37000">
                <a:schemeClr val="bg2"/>
              </a:gs>
              <a:gs pos="0">
                <a:schemeClr val="bg2">
                  <a:lumMod val="75000"/>
                </a:schemeClr>
              </a:gs>
            </a:gsLst>
            <a:lin ang="18300000" scaled="0"/>
            <a:tileRect/>
          </a:gradFill>
          <a:ln w="9525" cap="flat" cmpd="sng" algn="ctr">
            <a:noFill/>
            <a:prstDash val="solid"/>
            <a:round/>
            <a:headEnd type="none" w="med" len="med"/>
            <a:tailEnd type="none" w="med" len="med"/>
          </a:ln>
          <a:effectLst/>
          <a:scene3d>
            <a:camera prst="isometricOffAxis1Right">
              <a:rot lat="600000" lon="19800000" rev="0"/>
            </a:camera>
            <a:lightRig rig="threePt" dir="t"/>
          </a:scene3d>
          <a:extLst/>
        </p:spPr>
        <p:txBody>
          <a:bodyPr vert="horz" wrap="none" lIns="0" tIns="0" rIns="0" bIns="0" numCol="1" rtlCol="0" anchor="ctr" anchorCtr="0" compatLnSpc="1">
            <a:prstTxWarp prst="textNoShape">
              <a:avLst/>
            </a:prstTxWarp>
          </a:bodyPr>
          <a:lstStyle/>
          <a:p>
            <a:pPr algn="ct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757" name="Rectangle 756"/>
          <p:cNvSpPr/>
          <p:nvPr/>
        </p:nvSpPr>
        <p:spPr bwMode="auto">
          <a:xfrm>
            <a:off x="9512641" y="1067056"/>
            <a:ext cx="2747467" cy="4822091"/>
          </a:xfrm>
          <a:prstGeom prst="rect">
            <a:avLst/>
          </a:prstGeom>
          <a:gradFill flip="none" rotWithShape="1">
            <a:gsLst>
              <a:gs pos="37000">
                <a:schemeClr val="bg2"/>
              </a:gs>
              <a:gs pos="0">
                <a:schemeClr val="bg2">
                  <a:lumMod val="75000"/>
                </a:schemeClr>
              </a:gs>
            </a:gsLst>
            <a:lin ang="18300000" scaled="0"/>
            <a:tileRect/>
          </a:gradFill>
          <a:ln w="9525" cap="flat" cmpd="sng" algn="ctr">
            <a:noFill/>
            <a:prstDash val="solid"/>
            <a:round/>
            <a:headEnd type="none" w="med" len="med"/>
            <a:tailEnd type="none" w="med" len="med"/>
          </a:ln>
          <a:effectLst/>
          <a:scene3d>
            <a:camera prst="isometricOffAxis1Right">
              <a:rot lat="600000" lon="19800000" rev="0"/>
            </a:camera>
            <a:lightRig rig="threePt" dir="t"/>
          </a:scene3d>
          <a:extLst/>
        </p:spPr>
        <p:txBody>
          <a:bodyPr vert="horz" wrap="none" lIns="0" tIns="0" rIns="0" bIns="0" numCol="1" rtlCol="0" anchor="ctr" anchorCtr="0" compatLnSpc="1">
            <a:prstTxWarp prst="textNoShape">
              <a:avLst/>
            </a:prstTxWarp>
          </a:bodyPr>
          <a:lstStyle/>
          <a:p>
            <a:pPr algn="ct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768" name="Rectangle 767"/>
          <p:cNvSpPr/>
          <p:nvPr/>
        </p:nvSpPr>
        <p:spPr bwMode="auto">
          <a:xfrm>
            <a:off x="279990" y="1069803"/>
            <a:ext cx="1524397" cy="2427230"/>
          </a:xfrm>
          <a:prstGeom prst="rect">
            <a:avLst/>
          </a:prstGeom>
          <a:gradFill flip="none" rotWithShape="1">
            <a:gsLst>
              <a:gs pos="37000">
                <a:schemeClr val="bg2"/>
              </a:gs>
              <a:gs pos="0">
                <a:schemeClr val="bg2">
                  <a:lumMod val="75000"/>
                </a:schemeClr>
              </a:gs>
            </a:gsLst>
            <a:lin ang="18300000" scaled="0"/>
            <a:tileRect/>
          </a:gradFill>
          <a:ln w="9525" cap="flat" cmpd="sng" algn="ctr">
            <a:noFill/>
            <a:prstDash val="solid"/>
            <a:round/>
            <a:headEnd type="none" w="med" len="med"/>
            <a:tailEnd type="none" w="med" len="med"/>
          </a:ln>
          <a:effectLst/>
          <a:scene3d>
            <a:camera prst="isometricOffAxis1Right">
              <a:rot lat="600000" lon="19800000" rev="0"/>
            </a:camera>
            <a:lightRig rig="threePt" dir="t"/>
          </a:scene3d>
          <a:extLst/>
        </p:spPr>
        <p:txBody>
          <a:bodyPr vert="horz" wrap="none" lIns="0" tIns="0" rIns="0" bIns="0" numCol="1" rtlCol="0" anchor="ctr" anchorCtr="0" compatLnSpc="1">
            <a:prstTxWarp prst="textNoShape">
              <a:avLst/>
            </a:prstTxWarp>
          </a:bodyPr>
          <a:lstStyle/>
          <a:p>
            <a:pPr algn="ct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765" name="Rectangle 764"/>
          <p:cNvSpPr/>
          <p:nvPr/>
        </p:nvSpPr>
        <p:spPr bwMode="auto">
          <a:xfrm>
            <a:off x="1804387" y="1069844"/>
            <a:ext cx="2747467" cy="3808129"/>
          </a:xfrm>
          <a:prstGeom prst="rect">
            <a:avLst/>
          </a:prstGeom>
          <a:gradFill flip="none" rotWithShape="1">
            <a:gsLst>
              <a:gs pos="10000">
                <a:schemeClr val="bg2"/>
              </a:gs>
              <a:gs pos="40000">
                <a:srgbClr val="FFC000">
                  <a:alpha val="75000"/>
                </a:srgbClr>
              </a:gs>
              <a:gs pos="0">
                <a:schemeClr val="bg2">
                  <a:lumMod val="75000"/>
                </a:schemeClr>
              </a:gs>
            </a:gsLst>
            <a:lin ang="0" scaled="1"/>
            <a:tileRect/>
          </a:gradFill>
          <a:ln w="9525" cap="flat" cmpd="sng" algn="ctr">
            <a:noFill/>
            <a:prstDash val="solid"/>
            <a:round/>
            <a:headEnd type="none" w="med" len="med"/>
            <a:tailEnd type="none" w="med" len="med"/>
          </a:ln>
          <a:effectLst/>
          <a:scene3d>
            <a:camera prst="isometricOffAxis1Right">
              <a:rot lat="600000" lon="19800000" rev="0"/>
            </a:camera>
            <a:lightRig rig="threePt" dir="t"/>
          </a:scene3d>
          <a:extLst/>
        </p:spPr>
        <p:txBody>
          <a:bodyPr vert="horz" wrap="none" lIns="0" tIns="0" rIns="0" bIns="0" numCol="1" rtlCol="0" anchor="ctr" anchorCtr="0" compatLnSpc="1">
            <a:prstTxWarp prst="textNoShape">
              <a:avLst/>
            </a:prstTxWarp>
          </a:bodyPr>
          <a:lstStyle/>
          <a:p>
            <a:pPr algn="ct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766" name="Rectangle 765"/>
          <p:cNvSpPr/>
          <p:nvPr/>
        </p:nvSpPr>
        <p:spPr bwMode="auto">
          <a:xfrm>
            <a:off x="4343272" y="1069844"/>
            <a:ext cx="2747467" cy="3808129"/>
          </a:xfrm>
          <a:prstGeom prst="rect">
            <a:avLst/>
          </a:prstGeom>
          <a:solidFill>
            <a:srgbClr val="FFC000">
              <a:alpha val="75000"/>
            </a:srgbClr>
          </a:solidFill>
          <a:ln w="9525" cap="flat" cmpd="sng" algn="ctr">
            <a:noFill/>
            <a:prstDash val="solid"/>
            <a:round/>
            <a:headEnd type="none" w="med" len="med"/>
            <a:tailEnd type="none" w="med" len="med"/>
          </a:ln>
          <a:effectLst/>
          <a:scene3d>
            <a:camera prst="isometricOffAxis1Right">
              <a:rot lat="600000" lon="19800000" rev="0"/>
            </a:camera>
            <a:lightRig rig="threePt" dir="t"/>
          </a:scene3d>
          <a:extLst/>
        </p:spPr>
        <p:txBody>
          <a:bodyPr vert="horz" wrap="none" lIns="0" tIns="0" rIns="0" bIns="0" numCol="1" rtlCol="0" anchor="ctr" anchorCtr="0" compatLnSpc="1">
            <a:prstTxWarp prst="textNoShape">
              <a:avLst/>
            </a:prstTxWarp>
          </a:bodyPr>
          <a:lstStyle/>
          <a:p>
            <a:pPr algn="ct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767" name="Rectangle 766"/>
          <p:cNvSpPr/>
          <p:nvPr/>
        </p:nvSpPr>
        <p:spPr bwMode="auto">
          <a:xfrm>
            <a:off x="6885710" y="1083991"/>
            <a:ext cx="2747467" cy="3808129"/>
          </a:xfrm>
          <a:prstGeom prst="rect">
            <a:avLst/>
          </a:prstGeom>
          <a:gradFill flip="none" rotWithShape="1">
            <a:gsLst>
              <a:gs pos="90000">
                <a:schemeClr val="bg2"/>
              </a:gs>
              <a:gs pos="100000">
                <a:schemeClr val="bg2">
                  <a:lumMod val="75000"/>
                </a:schemeClr>
              </a:gs>
              <a:gs pos="40000">
                <a:srgbClr val="FFC000">
                  <a:alpha val="75000"/>
                </a:srgbClr>
              </a:gs>
            </a:gsLst>
            <a:lin ang="0" scaled="1"/>
            <a:tileRect/>
          </a:gradFill>
          <a:ln w="9525" cap="flat" cmpd="sng" algn="ctr">
            <a:noFill/>
            <a:prstDash val="solid"/>
            <a:round/>
            <a:headEnd type="none" w="med" len="med"/>
            <a:tailEnd type="none" w="med" len="med"/>
          </a:ln>
          <a:effectLst/>
          <a:scene3d>
            <a:camera prst="isometricOffAxis1Right">
              <a:rot lat="600000" lon="19800000" rev="0"/>
            </a:camera>
            <a:lightRig rig="threePt" dir="t"/>
          </a:scene3d>
          <a:extLst/>
        </p:spPr>
        <p:txBody>
          <a:bodyPr vert="horz" wrap="none" lIns="0" tIns="0" rIns="0" bIns="0" numCol="1" rtlCol="0" anchor="ctr" anchorCtr="0" compatLnSpc="1">
            <a:prstTxWarp prst="textNoShape">
              <a:avLst/>
            </a:prstTxWarp>
          </a:bodyPr>
          <a:lstStyle/>
          <a:p>
            <a:pPr algn="ctr" eaLnBrk="0" fontAlgn="base" hangingPunct="0">
              <a:spcBef>
                <a:spcPct val="0"/>
              </a:spcBef>
              <a:spcAft>
                <a:spcPct val="0"/>
              </a:spcAft>
            </a:pPr>
            <a:endParaRPr lang="en-US" sz="1700" dirty="0">
              <a:solidFill>
                <a:srgbClr val="3C3C3B"/>
              </a:solidFill>
              <a:latin typeface="微软雅黑" panose="020B0503020204020204" pitchFamily="34" charset="-122"/>
              <a:ea typeface="微软雅黑" panose="020B0503020204020204" pitchFamily="34" charset="-122"/>
            </a:endParaRPr>
          </a:p>
        </p:txBody>
      </p:sp>
      <p:sp>
        <p:nvSpPr>
          <p:cNvPr id="1027" name="Rectangle 2"/>
          <p:cNvSpPr>
            <a:spLocks noGrp="1" noChangeArrowheads="1"/>
          </p:cNvSpPr>
          <p:nvPr>
            <p:ph type="title"/>
          </p:nvPr>
        </p:nvSpPr>
        <p:spPr>
          <a:xfrm>
            <a:off x="656680" y="224189"/>
            <a:ext cx="10975658" cy="516587"/>
          </a:xfrm>
        </p:spPr>
        <p:txBody>
          <a:bodyPr/>
          <a:lstStyle/>
          <a:p>
            <a:r>
              <a:rPr lang="en-US" altLang="zh-CN" sz="2400" dirty="0" smtClean="0">
                <a:latin typeface="微软雅黑" panose="020B0503020204020204" pitchFamily="34" charset="-122"/>
                <a:ea typeface="微软雅黑" panose="020B0503020204020204" pitchFamily="34" charset="-122"/>
              </a:rPr>
              <a:t>Teradata</a:t>
            </a:r>
            <a:r>
              <a:rPr lang="zh-CN" altLang="en-US" sz="2400" dirty="0" smtClean="0">
                <a:latin typeface="微软雅黑" panose="020B0503020204020204" pitchFamily="34" charset="-122"/>
                <a:ea typeface="微软雅黑" panose="020B0503020204020204" pitchFamily="34" charset="-122"/>
              </a:rPr>
              <a:t>参考信息架构 </a:t>
            </a:r>
            <a:r>
              <a:rPr lang="en-US" altLang="zh-CN" sz="2400" dirty="0" smtClean="0">
                <a:latin typeface="微软雅黑" panose="020B0503020204020204" pitchFamily="34" charset="-122"/>
                <a:ea typeface="微软雅黑" panose="020B0503020204020204" pitchFamily="34" charset="-122"/>
              </a:rPr>
              <a:t>RIA Level 2</a:t>
            </a:r>
            <a:endParaRPr lang="en-US" sz="2400" dirty="0" smtClean="0">
              <a:latin typeface="微软雅黑" panose="020B0503020204020204" pitchFamily="34" charset="-122"/>
              <a:ea typeface="微软雅黑" panose="020B0503020204020204" pitchFamily="34" charset="-122"/>
            </a:endParaRPr>
          </a:p>
        </p:txBody>
      </p:sp>
      <p:sp>
        <p:nvSpPr>
          <p:cNvPr id="17" name="Rectangle 16"/>
          <p:cNvSpPr/>
          <p:nvPr/>
        </p:nvSpPr>
        <p:spPr bwMode="auto">
          <a:xfrm>
            <a:off x="2003291" y="6068098"/>
            <a:ext cx="6851168" cy="257967"/>
          </a:xfrm>
          <a:prstGeom prst="rect">
            <a:avLst/>
          </a:prstGeom>
          <a:solidFill>
            <a:schemeClr val="accent6">
              <a:lumMod val="40000"/>
              <a:lumOff val="60000"/>
            </a:schemeClr>
          </a:solidFill>
          <a:ln w="19050" cap="flat" cmpd="sng" algn="ctr">
            <a:noFill/>
            <a:prstDash val="sysDot"/>
            <a:round/>
            <a:headEnd type="none" w="med" len="med"/>
            <a:tailEnd type="none" w="med" len="med"/>
          </a:ln>
          <a:effectLst/>
          <a:scene3d>
            <a:camera prst="orthographicFront"/>
            <a:lightRig rig="soft" dir="t"/>
          </a:scene3d>
          <a:sp3d prstMaterial="matte">
            <a:bevelT/>
            <a:contourClr>
              <a:schemeClr val="bg1">
                <a:lumMod val="50000"/>
              </a:schemeClr>
            </a:contourClr>
          </a:sp3d>
        </p:spPr>
        <p:txBody>
          <a:bodyPr vert="horz" wrap="square" lIns="0" tIns="0" rIns="0" bIns="0" numCol="1" rtlCol="0" anchor="ctr" anchorCtr="0" compatLnSpc="1">
            <a:prstTxWarp prst="textNoShape">
              <a:avLst/>
            </a:prstTxWarp>
          </a:bodyPr>
          <a:lstStyle/>
          <a:p>
            <a:pPr algn="ctr"/>
            <a:r>
              <a:rPr lang="zh-CN" altLang="en-US" sz="1300" b="1" dirty="0">
                <a:solidFill>
                  <a:srgbClr val="3C3C3B"/>
                </a:solidFill>
                <a:latin typeface="微软雅黑" panose="020B0503020204020204" pitchFamily="34" charset="-122"/>
                <a:ea typeface="微软雅黑" panose="020B0503020204020204" pitchFamily="34" charset="-122"/>
                <a:cs typeface="Calibri" pitchFamily="34" charset="0"/>
              </a:rPr>
              <a:t>操作型元数据</a:t>
            </a:r>
            <a:endParaRPr lang="en-US" sz="13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359" name="TextBox 358"/>
          <p:cNvSpPr txBox="1"/>
          <p:nvPr/>
        </p:nvSpPr>
        <p:spPr>
          <a:xfrm>
            <a:off x="2771350" y="1158674"/>
            <a:ext cx="756617" cy="215444"/>
          </a:xfrm>
          <a:prstGeom prst="rect">
            <a:avLst/>
          </a:prstGeom>
          <a:noFill/>
        </p:spPr>
        <p:txBody>
          <a:bodyPr wrap="none" lIns="0" tIns="0" rIns="0" bIns="0" rtlCol="0" anchor="t">
            <a:spAutoFit/>
          </a:bodyPr>
          <a:lstStyle/>
          <a:p>
            <a:pPr algn="ctr"/>
            <a:r>
              <a:rPr lang="zh-CN" altLang="en-US" sz="1400" b="1" dirty="0">
                <a:solidFill>
                  <a:srgbClr val="0079DB"/>
                </a:solidFill>
                <a:latin typeface="微软雅黑" panose="020B0503020204020204" pitchFamily="34" charset="-122"/>
                <a:ea typeface="微软雅黑" panose="020B0503020204020204" pitchFamily="34" charset="-122"/>
                <a:cs typeface="Calibri" pitchFamily="34" charset="0"/>
              </a:rPr>
              <a:t>获取层</a:t>
            </a:r>
            <a:r>
              <a:rPr lang="en-US" sz="1400" b="1" baseline="30000" dirty="0">
                <a:solidFill>
                  <a:srgbClr val="0079DB"/>
                </a:solidFill>
                <a:latin typeface="微软雅黑" panose="020B0503020204020204" pitchFamily="34" charset="-122"/>
                <a:ea typeface="微软雅黑" panose="020B0503020204020204" pitchFamily="34" charset="-122"/>
                <a:cs typeface="Calibri" pitchFamily="34" charset="0"/>
              </a:rPr>
              <a:t>1..n</a:t>
            </a:r>
            <a:endParaRPr lang="en-US" sz="1400" b="1" dirty="0">
              <a:solidFill>
                <a:srgbClr val="0079DB"/>
              </a:solidFill>
              <a:latin typeface="微软雅黑" panose="020B0503020204020204" pitchFamily="34" charset="-122"/>
              <a:ea typeface="微软雅黑" panose="020B0503020204020204" pitchFamily="34" charset="-122"/>
              <a:cs typeface="Calibri" pitchFamily="34" charset="0"/>
            </a:endParaRPr>
          </a:p>
        </p:txBody>
      </p:sp>
      <p:sp>
        <p:nvSpPr>
          <p:cNvPr id="360" name="TextBox 359"/>
          <p:cNvSpPr txBox="1"/>
          <p:nvPr/>
        </p:nvSpPr>
        <p:spPr>
          <a:xfrm>
            <a:off x="5448421" y="1158674"/>
            <a:ext cx="538609" cy="215444"/>
          </a:xfrm>
          <a:prstGeom prst="rect">
            <a:avLst/>
          </a:prstGeom>
          <a:noFill/>
        </p:spPr>
        <p:txBody>
          <a:bodyPr wrap="none" lIns="0" tIns="0" rIns="0" bIns="0" rtlCol="0" anchor="t">
            <a:spAutoFit/>
          </a:bodyPr>
          <a:lstStyle/>
          <a:p>
            <a:pPr algn="ctr"/>
            <a:r>
              <a:rPr lang="zh-CN" altLang="en-US" sz="1400" b="1" dirty="0">
                <a:solidFill>
                  <a:srgbClr val="0079DB"/>
                </a:solidFill>
                <a:latin typeface="微软雅黑" panose="020B0503020204020204" pitchFamily="34" charset="-122"/>
                <a:ea typeface="微软雅黑" panose="020B0503020204020204" pitchFamily="34" charset="-122"/>
                <a:cs typeface="Calibri" pitchFamily="34" charset="0"/>
              </a:rPr>
              <a:t>整合层</a:t>
            </a:r>
            <a:endParaRPr lang="en-US" sz="1400" b="1" dirty="0">
              <a:solidFill>
                <a:srgbClr val="0079DB"/>
              </a:solidFill>
              <a:latin typeface="微软雅黑" panose="020B0503020204020204" pitchFamily="34" charset="-122"/>
              <a:ea typeface="微软雅黑" panose="020B0503020204020204" pitchFamily="34" charset="-122"/>
              <a:cs typeface="Calibri" pitchFamily="34" charset="0"/>
            </a:endParaRPr>
          </a:p>
        </p:txBody>
      </p:sp>
      <p:sp>
        <p:nvSpPr>
          <p:cNvPr id="361" name="TextBox 360"/>
          <p:cNvSpPr txBox="1"/>
          <p:nvPr/>
        </p:nvSpPr>
        <p:spPr>
          <a:xfrm>
            <a:off x="7842112" y="1158674"/>
            <a:ext cx="803105" cy="215444"/>
          </a:xfrm>
          <a:prstGeom prst="rect">
            <a:avLst/>
          </a:prstGeom>
          <a:noFill/>
        </p:spPr>
        <p:txBody>
          <a:bodyPr wrap="none" lIns="0" tIns="0" rIns="0" bIns="0" rtlCol="0" anchor="t">
            <a:spAutoFit/>
          </a:bodyPr>
          <a:lstStyle/>
          <a:p>
            <a:pPr algn="ctr"/>
            <a:r>
              <a:rPr lang="zh-CN" altLang="en-US" sz="1400" b="1" dirty="0">
                <a:solidFill>
                  <a:srgbClr val="0079DB"/>
                </a:solidFill>
                <a:latin typeface="微软雅黑" panose="020B0503020204020204" pitchFamily="34" charset="-122"/>
                <a:ea typeface="微软雅黑" panose="020B0503020204020204" pitchFamily="34" charset="-122"/>
                <a:cs typeface="Calibri" pitchFamily="34" charset="0"/>
              </a:rPr>
              <a:t>访问层</a:t>
            </a:r>
            <a:r>
              <a:rPr lang="en-US" sz="1400" b="1" baseline="30000" dirty="0">
                <a:solidFill>
                  <a:srgbClr val="0079DB"/>
                </a:solidFill>
                <a:latin typeface="微软雅黑" panose="020B0503020204020204" pitchFamily="34" charset="-122"/>
                <a:ea typeface="微软雅黑" panose="020B0503020204020204" pitchFamily="34" charset="-122"/>
                <a:cs typeface="Calibri" pitchFamily="34" charset="0"/>
              </a:rPr>
              <a:t>1..n</a:t>
            </a:r>
            <a:r>
              <a:rPr lang="en-US" sz="1400" b="1" dirty="0">
                <a:solidFill>
                  <a:srgbClr val="0079DB"/>
                </a:solidFill>
                <a:latin typeface="微软雅黑" panose="020B0503020204020204" pitchFamily="34" charset="-122"/>
                <a:ea typeface="微软雅黑" panose="020B0503020204020204" pitchFamily="34" charset="-122"/>
                <a:cs typeface="Calibri" pitchFamily="34" charset="0"/>
              </a:rPr>
              <a:t> </a:t>
            </a:r>
          </a:p>
        </p:txBody>
      </p:sp>
      <p:sp>
        <p:nvSpPr>
          <p:cNvPr id="1055" name="Text Box 298"/>
          <p:cNvSpPr txBox="1">
            <a:spLocks noChangeArrowheads="1"/>
          </p:cNvSpPr>
          <p:nvPr/>
        </p:nvSpPr>
        <p:spPr bwMode="auto">
          <a:xfrm>
            <a:off x="7083260" y="1788618"/>
            <a:ext cx="1163376" cy="312142"/>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ts val="1072"/>
              </a:lnSpc>
            </a:pPr>
            <a:r>
              <a:rPr lang="zh-CN" altLang="en-US" sz="1000" b="1" dirty="0" smtClean="0">
                <a:solidFill>
                  <a:srgbClr val="3C3C3B"/>
                </a:solidFill>
                <a:latin typeface="微软雅黑" panose="020B0503020204020204" pitchFamily="34" charset="-122"/>
                <a:ea typeface="微软雅黑" panose="020B0503020204020204" pitchFamily="34" charset="-122"/>
                <a:cs typeface="Calibri" pitchFamily="34" charset="0"/>
              </a:rPr>
              <a:t>地区和部门</a:t>
            </a:r>
            <a:endParaRPr lang="en-US" altLang="zh-CN" sz="10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algn="ctr">
              <a:lnSpc>
                <a:spcPts val="1072"/>
              </a:lnSpc>
            </a:pPr>
            <a:r>
              <a:rPr lang="zh-CN" altLang="en-US" sz="1000" b="1" dirty="0" smtClean="0">
                <a:solidFill>
                  <a:srgbClr val="3C3C3B"/>
                </a:solidFill>
                <a:latin typeface="微软雅黑" panose="020B0503020204020204" pitchFamily="34" charset="-122"/>
                <a:ea typeface="微软雅黑" panose="020B0503020204020204" pitchFamily="34" charset="-122"/>
                <a:cs typeface="Calibri" pitchFamily="34" charset="0"/>
              </a:rPr>
              <a:t>视图</a:t>
            </a:r>
            <a:endParaRPr lang="en-US" sz="10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058" name="Text Box 308"/>
          <p:cNvSpPr txBox="1">
            <a:spLocks noChangeArrowheads="1"/>
          </p:cNvSpPr>
          <p:nvPr/>
        </p:nvSpPr>
        <p:spPr bwMode="auto">
          <a:xfrm>
            <a:off x="7183945" y="4128065"/>
            <a:ext cx="784324" cy="156071"/>
          </a:xfrm>
          <a:prstGeom prst="roundRect">
            <a:avLst/>
          </a:prstGeom>
          <a:noFill/>
          <a:ln>
            <a:noFill/>
          </a:ln>
          <a:effectLst/>
          <a:extLst/>
        </p:spPr>
        <p:txBody>
          <a:bodyPr wrap="none"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ts val="1072"/>
              </a:lnSpc>
            </a:pPr>
            <a:r>
              <a:rPr lang="zh-CN" altLang="en-US" sz="1000" b="1" dirty="0" smtClean="0">
                <a:solidFill>
                  <a:srgbClr val="3C3C3B"/>
                </a:solidFill>
                <a:latin typeface="微软雅黑" panose="020B0503020204020204" pitchFamily="34" charset="-122"/>
                <a:ea typeface="微软雅黑" panose="020B0503020204020204" pitchFamily="34" charset="-122"/>
                <a:cs typeface="Calibri" pitchFamily="34" charset="0"/>
              </a:rPr>
              <a:t>分析型数据集</a:t>
            </a:r>
            <a:endParaRPr lang="en-US" sz="10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059" name="Text Box 309"/>
          <p:cNvSpPr txBox="1">
            <a:spLocks noChangeArrowheads="1"/>
          </p:cNvSpPr>
          <p:nvPr/>
        </p:nvSpPr>
        <p:spPr bwMode="auto">
          <a:xfrm>
            <a:off x="7182878" y="2766835"/>
            <a:ext cx="784324" cy="156071"/>
          </a:xfrm>
          <a:prstGeom prst="roundRect">
            <a:avLst/>
          </a:prstGeom>
          <a:noFill/>
          <a:ln>
            <a:noFill/>
          </a:ln>
          <a:effectLst/>
          <a:extLst/>
        </p:spPr>
        <p:txBody>
          <a:bodyPr wrap="none"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ts val="1072"/>
              </a:lnSpc>
            </a:pPr>
            <a:r>
              <a:rPr lang="zh-CN" altLang="en-US" sz="1000" b="1" dirty="0" smtClean="0">
                <a:solidFill>
                  <a:srgbClr val="3C3C3B"/>
                </a:solidFill>
                <a:latin typeface="微软雅黑" panose="020B0503020204020204" pitchFamily="34" charset="-122"/>
                <a:ea typeface="微软雅黑" panose="020B0503020204020204" pitchFamily="34" charset="-122"/>
                <a:cs typeface="Calibri" pitchFamily="34" charset="0"/>
              </a:rPr>
              <a:t>应用计算引擎</a:t>
            </a:r>
            <a:endParaRPr lang="en-US" sz="10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062" name="Text Box 313"/>
          <p:cNvSpPr txBox="1">
            <a:spLocks noChangeArrowheads="1"/>
          </p:cNvSpPr>
          <p:nvPr/>
        </p:nvSpPr>
        <p:spPr bwMode="auto">
          <a:xfrm>
            <a:off x="7243104" y="3124987"/>
            <a:ext cx="666006" cy="312142"/>
          </a:xfrm>
          <a:prstGeom prst="roundRect">
            <a:avLst/>
          </a:prstGeom>
          <a:noFill/>
          <a:ln>
            <a:noFill/>
          </a:ln>
          <a:effectLst/>
          <a:extLst/>
        </p:spPr>
        <p:txBody>
          <a:bodyPr wrap="none"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ts val="1072"/>
              </a:lnSpc>
            </a:pPr>
            <a:r>
              <a:rPr lang="zh-CN" altLang="en-US" sz="1000" b="1" dirty="0" smtClean="0">
                <a:solidFill>
                  <a:srgbClr val="3C3C3B"/>
                </a:solidFill>
                <a:latin typeface="微软雅黑" panose="020B0503020204020204" pitchFamily="34" charset="-122"/>
                <a:ea typeface="微软雅黑" panose="020B0503020204020204" pitchFamily="34" charset="-122"/>
                <a:cs typeface="Calibri" pitchFamily="34" charset="0"/>
              </a:rPr>
              <a:t>操作型分析</a:t>
            </a:r>
            <a:endParaRPr lang="en-US" altLang="zh-CN" sz="10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algn="ctr">
              <a:lnSpc>
                <a:spcPts val="1072"/>
              </a:lnSpc>
            </a:pPr>
            <a:r>
              <a:rPr lang="zh-CN" altLang="en-US" sz="1000" b="1" dirty="0" smtClean="0">
                <a:solidFill>
                  <a:srgbClr val="3C3C3B"/>
                </a:solidFill>
                <a:latin typeface="微软雅黑" panose="020B0503020204020204" pitchFamily="34" charset="-122"/>
                <a:ea typeface="微软雅黑" panose="020B0503020204020204" pitchFamily="34" charset="-122"/>
                <a:cs typeface="Calibri" pitchFamily="34" charset="0"/>
              </a:rPr>
              <a:t>和常用视图</a:t>
            </a:r>
            <a:endParaRPr lang="en-US" altLang="zh-CN" sz="1000" b="1" dirty="0" smtClean="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066" name="Text Box 318"/>
          <p:cNvSpPr txBox="1">
            <a:spLocks noChangeArrowheads="1"/>
          </p:cNvSpPr>
          <p:nvPr/>
        </p:nvSpPr>
        <p:spPr bwMode="auto">
          <a:xfrm>
            <a:off x="7312185" y="3687685"/>
            <a:ext cx="527844" cy="156071"/>
          </a:xfrm>
          <a:prstGeom prst="roundRect">
            <a:avLst/>
          </a:prstGeom>
          <a:noFill/>
          <a:ln>
            <a:noFill/>
          </a:ln>
          <a:effectLst/>
          <a:extLst/>
        </p:spPr>
        <p:txBody>
          <a:bodyPr wrap="none"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ts val="1072"/>
              </a:lnSpc>
            </a:pPr>
            <a:r>
              <a:rPr lang="zh-CN" altLang="en-US" sz="1000" b="1" dirty="0" smtClean="0">
                <a:solidFill>
                  <a:srgbClr val="3C3C3B"/>
                </a:solidFill>
                <a:latin typeface="微软雅黑" panose="020B0503020204020204" pitchFamily="34" charset="-122"/>
                <a:ea typeface="微软雅黑" panose="020B0503020204020204" pitchFamily="34" charset="-122"/>
                <a:cs typeface="Calibri" pitchFamily="34" charset="0"/>
              </a:rPr>
              <a:t>数据集市</a:t>
            </a:r>
            <a:endParaRPr lang="en-US" sz="10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089" name="AutoShape 21"/>
          <p:cNvSpPr>
            <a:spLocks noChangeArrowheads="1"/>
          </p:cNvSpPr>
          <p:nvPr/>
        </p:nvSpPr>
        <p:spPr bwMode="auto">
          <a:xfrm>
            <a:off x="483312" y="1609920"/>
            <a:ext cx="441930" cy="265150"/>
          </a:xfrm>
          <a:prstGeom prst="can">
            <a:avLst>
              <a:gd name="adj" fmla="val 26574"/>
            </a:avLst>
          </a:prstGeom>
          <a:gradFill flip="none" rotWithShape="1">
            <a:gsLst>
              <a:gs pos="0">
                <a:schemeClr val="accent1"/>
              </a:gs>
              <a:gs pos="100000">
                <a:schemeClr val="accent1">
                  <a:lumMod val="50000"/>
                </a:schemeClr>
              </a:gs>
            </a:gsLst>
            <a:lin ang="0" scaled="1"/>
            <a:tileRect/>
          </a:gradFill>
          <a:ln w="12700">
            <a:solidFill>
              <a:schemeClr val="bg1"/>
            </a:solidFill>
            <a:round/>
            <a:headEnd/>
            <a:tailEnd/>
          </a:ln>
          <a:effectLst>
            <a:outerShdw blurRad="50800" dist="25400" dir="2700000">
              <a:srgbClr val="000000">
                <a:alpha val="40000"/>
              </a:srgbClr>
            </a:outerShdw>
          </a:effectLst>
        </p:spPr>
        <p:txBody>
          <a:bodyPr wrap="none" lIns="0" tIns="0" rIns="0" bIns="0" anchor="ctr" anchorCtr="1"/>
          <a:lstStyle/>
          <a:p>
            <a:endParaRPr lang="en-US" sz="800" b="1" dirty="0">
              <a:solidFill>
                <a:prstClr val="white"/>
              </a:solidFill>
              <a:latin typeface="微软雅黑" panose="020B0503020204020204" pitchFamily="34" charset="-122"/>
              <a:ea typeface="微软雅黑" panose="020B0503020204020204" pitchFamily="34" charset="-122"/>
            </a:endParaRPr>
          </a:p>
        </p:txBody>
      </p:sp>
      <p:grpSp>
        <p:nvGrpSpPr>
          <p:cNvPr id="6" name="Group 19"/>
          <p:cNvGrpSpPr/>
          <p:nvPr/>
        </p:nvGrpSpPr>
        <p:grpSpPr>
          <a:xfrm>
            <a:off x="2347246" y="4954147"/>
            <a:ext cx="596091" cy="381088"/>
            <a:chOff x="1898860" y="4953000"/>
            <a:chExt cx="446952" cy="381000"/>
          </a:xfrm>
        </p:grpSpPr>
        <p:sp>
          <p:nvSpPr>
            <p:cNvPr id="425" name="AutoShape 21"/>
            <p:cNvSpPr>
              <a:spLocks noChangeArrowheads="1"/>
            </p:cNvSpPr>
            <p:nvPr/>
          </p:nvSpPr>
          <p:spPr bwMode="auto">
            <a:xfrm>
              <a:off x="1898860" y="5087642"/>
              <a:ext cx="446952" cy="246358"/>
            </a:xfrm>
            <a:prstGeom prst="can">
              <a:avLst>
                <a:gd name="adj" fmla="val 26573"/>
              </a:avLst>
            </a:prstGeom>
            <a:gradFill flip="none" rotWithShape="1">
              <a:gsLst>
                <a:gs pos="0">
                  <a:schemeClr val="bg2">
                    <a:lumMod val="75000"/>
                  </a:schemeClr>
                </a:gs>
                <a:gs pos="100000">
                  <a:schemeClr val="bg2">
                    <a:lumMod val="50000"/>
                  </a:schemeClr>
                </a:gs>
              </a:gsLst>
              <a:lin ang="0" scaled="1"/>
              <a:tileRect/>
            </a:gradFill>
            <a:ln w="12700">
              <a:solidFill>
                <a:schemeClr val="bg1"/>
              </a:solidFill>
              <a:round/>
              <a:headEnd/>
              <a:tailEnd/>
            </a:ln>
          </p:spPr>
          <p:txBody>
            <a:bodyPr wrap="none" tIns="91440" anchor="ctr" anchorCtr="1"/>
            <a:lstStyle/>
            <a:p>
              <a:pPr algn="ctr">
                <a:lnSpc>
                  <a:spcPct val="80000"/>
                </a:lnSpc>
                <a:defRPr/>
              </a:pPr>
              <a:r>
                <a:rPr lang="zh-CN" altLang="en-US" sz="1100" b="1" dirty="0">
                  <a:solidFill>
                    <a:prstClr val="white"/>
                  </a:solidFill>
                  <a:latin typeface="微软雅黑" panose="020B0503020204020204" pitchFamily="34" charset="-122"/>
                  <a:ea typeface="微软雅黑" panose="020B0503020204020204" pitchFamily="34" charset="-122"/>
                  <a:cs typeface="Calibri" pitchFamily="34" charset="0"/>
                </a:rPr>
                <a:t>归档</a:t>
              </a:r>
              <a:endParaRPr lang="en-US" sz="11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2" name="Isosceles Triangle 1"/>
            <p:cNvSpPr/>
            <p:nvPr/>
          </p:nvSpPr>
          <p:spPr bwMode="auto">
            <a:xfrm flipV="1">
              <a:off x="2043734" y="4953000"/>
              <a:ext cx="157204" cy="129462"/>
            </a:xfrm>
            <a:prstGeom prst="triangle">
              <a:avLst/>
            </a:prstGeom>
            <a:gradFill flip="none" rotWithShape="1">
              <a:gsLst>
                <a:gs pos="0">
                  <a:schemeClr val="bg2">
                    <a:lumMod val="75000"/>
                  </a:schemeClr>
                </a:gs>
                <a:gs pos="100000">
                  <a:schemeClr val="bg2">
                    <a:lumMod val="50000"/>
                  </a:schemeClr>
                </a:gs>
              </a:gsLst>
              <a:lin ang="0" scaled="1"/>
              <a:tileRect/>
            </a:gradFill>
            <a:ln w="12700">
              <a:solidFill>
                <a:schemeClr val="bg1"/>
              </a:solidFill>
              <a:round/>
              <a:headEnd/>
              <a:tailEnd/>
            </a:ln>
            <a:extLst/>
          </p:spPr>
          <p:txBody>
            <a:bodyPr wrap="none" tIns="91440" anchor="ctr" anchorCtr="1"/>
            <a:lstStyle/>
            <a:p>
              <a:pPr algn="ctr">
                <a:lnSpc>
                  <a:spcPct val="80000"/>
                </a:lnSpc>
                <a:defRPr/>
              </a:pPr>
              <a:endParaRPr lang="en-US" sz="7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grpSp>
      <p:sp>
        <p:nvSpPr>
          <p:cNvPr id="429" name="AutoShape 21"/>
          <p:cNvSpPr>
            <a:spLocks noChangeArrowheads="1"/>
          </p:cNvSpPr>
          <p:nvPr/>
        </p:nvSpPr>
        <p:spPr bwMode="auto">
          <a:xfrm rot="16200000">
            <a:off x="1441251" y="2901631"/>
            <a:ext cx="270394" cy="1631717"/>
          </a:xfrm>
          <a:prstGeom prst="can">
            <a:avLst>
              <a:gd name="adj" fmla="val 34683"/>
            </a:avLst>
          </a:prstGeom>
          <a:gradFill flip="none" rotWithShape="1">
            <a:gsLst>
              <a:gs pos="100000">
                <a:schemeClr val="accent2"/>
              </a:gs>
              <a:gs pos="0">
                <a:schemeClr val="accent2">
                  <a:lumMod val="50000"/>
                </a:schemeClr>
              </a:gs>
            </a:gsLst>
            <a:lin ang="0" scaled="1"/>
            <a:tileRect/>
          </a:gradFill>
          <a:ln w="12700">
            <a:solidFill>
              <a:schemeClr val="bg1"/>
            </a:solidFill>
            <a:round/>
            <a:headEnd/>
            <a:tailEnd/>
          </a:ln>
        </p:spPr>
        <p:txBody>
          <a:bodyPr vert="vert" wrap="none" lIns="108878" tIns="108878" rIns="108878" bIns="54439" anchor="ctr" anchorCtr="1"/>
          <a:lstStyle/>
          <a:p>
            <a:pPr>
              <a:lnSpc>
                <a:spcPct val="80000"/>
              </a:lnSpc>
              <a:defRPr/>
            </a:pPr>
            <a:r>
              <a:rPr lang="en-US" sz="1300" b="1" dirty="0">
                <a:solidFill>
                  <a:prstClr val="white"/>
                </a:solidFill>
                <a:latin typeface="微软雅黑" panose="020B0503020204020204" pitchFamily="34" charset="-122"/>
                <a:ea typeface="微软雅黑" panose="020B0503020204020204" pitchFamily="34" charset="-122"/>
                <a:cs typeface="Calibri" pitchFamily="34" charset="0"/>
              </a:rPr>
              <a:t>EAI</a:t>
            </a:r>
            <a:r>
              <a:rPr lang="zh-CN" altLang="en-US" sz="1300" b="1" dirty="0">
                <a:solidFill>
                  <a:prstClr val="white"/>
                </a:solidFill>
                <a:latin typeface="微软雅黑" panose="020B0503020204020204" pitchFamily="34" charset="-122"/>
                <a:ea typeface="微软雅黑" panose="020B0503020204020204" pitchFamily="34" charset="-122"/>
                <a:cs typeface="Calibri" pitchFamily="34" charset="0"/>
              </a:rPr>
              <a:t>总线</a:t>
            </a:r>
            <a:endParaRPr lang="en-US" sz="13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cxnSp>
        <p:nvCxnSpPr>
          <p:cNvPr id="9" name="Elbow Connector 8"/>
          <p:cNvCxnSpPr>
            <a:endCxn id="593" idx="3"/>
          </p:cNvCxnSpPr>
          <p:nvPr/>
        </p:nvCxnSpPr>
        <p:spPr bwMode="auto">
          <a:xfrm rot="5400000" flipH="1">
            <a:off x="6099635" y="843780"/>
            <a:ext cx="735321" cy="7101644"/>
          </a:xfrm>
          <a:prstGeom prst="bentConnector3">
            <a:avLst>
              <a:gd name="adj1" fmla="val -31096"/>
            </a:avLst>
          </a:prstGeom>
          <a:solidFill>
            <a:schemeClr val="accent1"/>
          </a:solidFill>
          <a:ln w="19050" cap="flat" cmpd="sng" algn="ctr">
            <a:solidFill>
              <a:schemeClr val="accent1"/>
            </a:solidFill>
            <a:prstDash val="sysDot"/>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 name="Elbow Connector 619"/>
          <p:cNvCxnSpPr>
            <a:stCxn id="813" idx="4"/>
            <a:endCxn id="702" idx="3"/>
          </p:cNvCxnSpPr>
          <p:nvPr/>
        </p:nvCxnSpPr>
        <p:spPr bwMode="auto">
          <a:xfrm>
            <a:off x="1477676" y="4169742"/>
            <a:ext cx="1829275" cy="1251050"/>
          </a:xfrm>
          <a:prstGeom prst="bentConnector3">
            <a:avLst>
              <a:gd name="adj1" fmla="val 20068"/>
            </a:avLst>
          </a:prstGeom>
          <a:solidFill>
            <a:schemeClr val="accent1"/>
          </a:solidFill>
          <a:ln w="19050" cap="flat" cmpd="sng" algn="ctr">
            <a:solidFill>
              <a:schemeClr val="accent1"/>
            </a:solidFill>
            <a:prstDash val="sysDot"/>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8" name="Rectangle 21"/>
          <p:cNvSpPr>
            <a:spLocks noChangeArrowheads="1"/>
          </p:cNvSpPr>
          <p:nvPr/>
        </p:nvSpPr>
        <p:spPr bwMode="auto">
          <a:xfrm>
            <a:off x="4745437" y="3993566"/>
            <a:ext cx="1090863" cy="655775"/>
          </a:xfrm>
          <a:prstGeom prst="roundRect">
            <a:avLst/>
          </a:prstGeom>
          <a:noFill/>
          <a:ln>
            <a:noFill/>
          </a:ln>
          <a:effectLst/>
          <a:extLst/>
        </p:spPr>
        <p:txBody>
          <a:bodyPr lIns="0" tIns="0" rIns="0" bIns="0" anchor="ctr"/>
          <a:lstStyle/>
          <a:p>
            <a:pPr algn="ctr" eaLnBrk="0" hangingPunct="0">
              <a:lnSpc>
                <a:spcPts val="1191"/>
              </a:lnSpc>
            </a:pPr>
            <a:r>
              <a:rPr lang="zh-CN" altLang="en-US" sz="1100" b="1" dirty="0">
                <a:solidFill>
                  <a:srgbClr val="3C3C3B"/>
                </a:solidFill>
                <a:latin typeface="微软雅黑" panose="020B0503020204020204" pitchFamily="34" charset="-122"/>
                <a:ea typeface="微软雅黑" panose="020B0503020204020204" pitchFamily="34" charset="-122"/>
                <a:cs typeface="Calibri" pitchFamily="34" charset="0"/>
              </a:rPr>
              <a:t>通用汇总</a:t>
            </a:r>
            <a:endParaRPr lang="en-US" altLang="zh-CN" sz="1100" b="1" dirty="0">
              <a:solidFill>
                <a:srgbClr val="3C3C3B"/>
              </a:solidFill>
              <a:latin typeface="微软雅黑" panose="020B0503020204020204" pitchFamily="34" charset="-122"/>
              <a:ea typeface="微软雅黑" panose="020B0503020204020204" pitchFamily="34" charset="-122"/>
              <a:cs typeface="Calibri" pitchFamily="34" charset="0"/>
            </a:endParaRPr>
          </a:p>
          <a:p>
            <a:pPr algn="ctr" eaLnBrk="0" hangingPunct="0">
              <a:lnSpc>
                <a:spcPts val="1191"/>
              </a:lnSpc>
            </a:pPr>
            <a:r>
              <a:rPr lang="en-US" altLang="zh-CN" sz="1100" b="1" dirty="0">
                <a:solidFill>
                  <a:srgbClr val="3C3C3B"/>
                </a:solidFill>
                <a:latin typeface="微软雅黑" panose="020B0503020204020204" pitchFamily="34" charset="-122"/>
                <a:ea typeface="微软雅黑" panose="020B0503020204020204" pitchFamily="34" charset="-122"/>
                <a:cs typeface="Calibri" pitchFamily="34" charset="0"/>
              </a:rPr>
              <a:t>&amp;</a:t>
            </a:r>
          </a:p>
          <a:p>
            <a:pPr algn="ctr" eaLnBrk="0" hangingPunct="0">
              <a:lnSpc>
                <a:spcPts val="1191"/>
              </a:lnSpc>
            </a:pPr>
            <a:r>
              <a:rPr lang="zh-CN" altLang="en-US" sz="1100" b="1" dirty="0">
                <a:solidFill>
                  <a:srgbClr val="3C3C3B"/>
                </a:solidFill>
                <a:latin typeface="微软雅黑" panose="020B0503020204020204" pitchFamily="34" charset="-122"/>
                <a:ea typeface="微软雅黑" panose="020B0503020204020204" pitchFamily="34" charset="-122"/>
                <a:cs typeface="Calibri" pitchFamily="34" charset="0"/>
              </a:rPr>
              <a:t>衍生数据</a:t>
            </a:r>
            <a:endParaRPr lang="en-US" sz="11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4229" name="Cloud"/>
          <p:cNvSpPr>
            <a:spLocks noChangeAspect="1" noEditPoints="1" noChangeArrowheads="1"/>
          </p:cNvSpPr>
          <p:nvPr/>
        </p:nvSpPr>
        <p:spPr bwMode="auto">
          <a:xfrm>
            <a:off x="671140" y="2468562"/>
            <a:ext cx="721348" cy="34882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58 w 21600"/>
              <a:gd name="T13" fmla="*/ 3253 h 21600"/>
              <a:gd name="T14" fmla="*/ 17079 w 21600"/>
              <a:gd name="T15" fmla="*/ 1734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41000">
                <a:schemeClr val="accent1"/>
              </a:gs>
              <a:gs pos="100000">
                <a:schemeClr val="accent1">
                  <a:lumMod val="75000"/>
                </a:schemeClr>
              </a:gs>
            </a:gsLst>
            <a:lin ang="7380000" scaled="0"/>
            <a:tileRect/>
          </a:gradFill>
          <a:ln w="9525">
            <a:noFill/>
            <a:miter lim="800000"/>
            <a:headEnd/>
            <a:tailEnd/>
          </a:ln>
          <a:effectLst>
            <a:outerShdw blurRad="50800" dist="25400" dir="2700000">
              <a:srgbClr val="000000">
                <a:alpha val="40000"/>
              </a:srgbClr>
            </a:outerShdw>
          </a:effectLst>
        </p:spPr>
        <p:txBody>
          <a:bodyPr lIns="0" tIns="0" rIns="0" bIns="0" anchor="ctr"/>
          <a:lstStyle/>
          <a:p>
            <a:pPr algn="ctr" eaLnBrk="0" hangingPunct="0">
              <a:defRPr/>
            </a:pPr>
            <a:endParaRPr lang="en-US" sz="7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7" name="TextBox 6"/>
          <p:cNvSpPr txBox="1"/>
          <p:nvPr/>
        </p:nvSpPr>
        <p:spPr>
          <a:xfrm>
            <a:off x="884541" y="2599481"/>
            <a:ext cx="288541" cy="107722"/>
          </a:xfrm>
          <a:prstGeom prst="rect">
            <a:avLst/>
          </a:prstGeom>
          <a:noFill/>
        </p:spPr>
        <p:txBody>
          <a:bodyPr wrap="none" lIns="0" tIns="0" rIns="0" bIns="0" rtlCol="0">
            <a:spAutoFit/>
          </a:bodyPr>
          <a:lstStyle/>
          <a:p>
            <a:pPr algn="ctr"/>
            <a:r>
              <a:rPr lang="en-US" sz="700" b="1" dirty="0">
                <a:solidFill>
                  <a:prstClr val="white"/>
                </a:solidFill>
                <a:latin typeface="微软雅黑" panose="020B0503020204020204" pitchFamily="34" charset="-122"/>
                <a:ea typeface="微软雅黑" panose="020B0503020204020204" pitchFamily="34" charset="-122"/>
                <a:cs typeface="Calibri" pitchFamily="34" charset="0"/>
              </a:rPr>
              <a:t>WWW</a:t>
            </a:r>
          </a:p>
        </p:txBody>
      </p:sp>
      <p:grpSp>
        <p:nvGrpSpPr>
          <p:cNvPr id="8" name="Group 93"/>
          <p:cNvGrpSpPr>
            <a:grpSpLocks/>
          </p:cNvGrpSpPr>
          <p:nvPr/>
        </p:nvGrpSpPr>
        <p:grpSpPr bwMode="auto">
          <a:xfrm>
            <a:off x="9759173" y="4027869"/>
            <a:ext cx="511221" cy="392802"/>
            <a:chOff x="2607" y="3162"/>
            <a:chExt cx="718" cy="798"/>
          </a:xfrm>
          <a:effectLst>
            <a:outerShdw blurRad="50800" dist="25400" dir="2700000">
              <a:srgbClr val="000000">
                <a:alpha val="40000"/>
              </a:srgbClr>
            </a:outerShdw>
          </a:effectLst>
        </p:grpSpPr>
        <p:sp>
          <p:nvSpPr>
            <p:cNvPr id="1229" name="Freeform 765"/>
            <p:cNvSpPr>
              <a:spLocks/>
            </p:cNvSpPr>
            <p:nvPr/>
          </p:nvSpPr>
          <p:spPr bwMode="auto">
            <a:xfrm>
              <a:off x="3112" y="3867"/>
              <a:ext cx="189" cy="93"/>
            </a:xfrm>
            <a:custGeom>
              <a:avLst/>
              <a:gdLst>
                <a:gd name="T0" fmla="*/ 148 w 201"/>
                <a:gd name="T1" fmla="*/ 19 h 99"/>
                <a:gd name="T2" fmla="*/ 1 w 201"/>
                <a:gd name="T3" fmla="*/ 72 h 99"/>
                <a:gd name="T4" fmla="*/ 0 w 201"/>
                <a:gd name="T5" fmla="*/ 52 h 99"/>
                <a:gd name="T6" fmla="*/ 148 w 201"/>
                <a:gd name="T7" fmla="*/ 0 h 99"/>
                <a:gd name="T8" fmla="*/ 148 w 201"/>
                <a:gd name="T9" fmla="*/ 19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99">
                  <a:moveTo>
                    <a:pt x="201" y="25"/>
                  </a:moveTo>
                  <a:lnTo>
                    <a:pt x="1" y="99"/>
                  </a:lnTo>
                  <a:lnTo>
                    <a:pt x="0" y="71"/>
                  </a:lnTo>
                  <a:lnTo>
                    <a:pt x="201" y="0"/>
                  </a:lnTo>
                  <a:lnTo>
                    <a:pt x="201" y="25"/>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0" name="Freeform 766"/>
            <p:cNvSpPr>
              <a:spLocks/>
            </p:cNvSpPr>
            <p:nvPr/>
          </p:nvSpPr>
          <p:spPr bwMode="auto">
            <a:xfrm>
              <a:off x="3295" y="3327"/>
              <a:ext cx="30" cy="457"/>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1" name="Freeform 769"/>
            <p:cNvSpPr>
              <a:spLocks/>
            </p:cNvSpPr>
            <p:nvPr/>
          </p:nvSpPr>
          <p:spPr bwMode="auto">
            <a:xfrm>
              <a:off x="3127" y="3735"/>
              <a:ext cx="75" cy="94"/>
            </a:xfrm>
            <a:custGeom>
              <a:avLst/>
              <a:gdLst>
                <a:gd name="T0" fmla="*/ 43 w 79"/>
                <a:gd name="T1" fmla="*/ 42 h 100"/>
                <a:gd name="T2" fmla="*/ 44 w 79"/>
                <a:gd name="T3" fmla="*/ 43 h 100"/>
                <a:gd name="T4" fmla="*/ 0 w 79"/>
                <a:gd name="T5" fmla="*/ 56 h 100"/>
                <a:gd name="T6" fmla="*/ 0 w 79"/>
                <a:gd name="T7" fmla="*/ 73 h 100"/>
                <a:gd name="T8" fmla="*/ 61 w 79"/>
                <a:gd name="T9" fmla="*/ 53 h 100"/>
                <a:gd name="T10" fmla="*/ 61 w 79"/>
                <a:gd name="T11" fmla="*/ 8 h 100"/>
                <a:gd name="T12" fmla="*/ 43 w 79"/>
                <a:gd name="T13" fmla="*/ 0 h 100"/>
                <a:gd name="T14" fmla="*/ 43 w 79"/>
                <a:gd name="T15" fmla="*/ 42 h 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 h="100">
                  <a:moveTo>
                    <a:pt x="56" y="57"/>
                  </a:moveTo>
                  <a:lnTo>
                    <a:pt x="57" y="58"/>
                  </a:lnTo>
                  <a:lnTo>
                    <a:pt x="0" y="77"/>
                  </a:lnTo>
                  <a:lnTo>
                    <a:pt x="0" y="100"/>
                  </a:lnTo>
                  <a:lnTo>
                    <a:pt x="79" y="72"/>
                  </a:lnTo>
                  <a:lnTo>
                    <a:pt x="79" y="9"/>
                  </a:lnTo>
                  <a:lnTo>
                    <a:pt x="56" y="0"/>
                  </a:lnTo>
                  <a:lnTo>
                    <a:pt x="56" y="5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2" name="Freeform 770"/>
            <p:cNvSpPr>
              <a:spLocks/>
            </p:cNvSpPr>
            <p:nvPr/>
          </p:nvSpPr>
          <p:spPr bwMode="auto">
            <a:xfrm>
              <a:off x="3013" y="3675"/>
              <a:ext cx="168" cy="114"/>
            </a:xfrm>
            <a:custGeom>
              <a:avLst/>
              <a:gdLst>
                <a:gd name="T0" fmla="*/ 130 w 179"/>
                <a:gd name="T1" fmla="*/ 46 h 122"/>
                <a:gd name="T2" fmla="*/ 0 w 179"/>
                <a:gd name="T3" fmla="*/ 0 h 122"/>
                <a:gd name="T4" fmla="*/ 0 w 179"/>
                <a:gd name="T5" fmla="*/ 42 h 122"/>
                <a:gd name="T6" fmla="*/ 130 w 179"/>
                <a:gd name="T7" fmla="*/ 87 h 122"/>
                <a:gd name="T8" fmla="*/ 130 w 179"/>
                <a:gd name="T9" fmla="*/ 87 h 122"/>
                <a:gd name="T10" fmla="*/ 130 w 179"/>
                <a:gd name="T11" fmla="*/ 46 h 1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9" h="122">
                  <a:moveTo>
                    <a:pt x="178" y="64"/>
                  </a:moveTo>
                  <a:lnTo>
                    <a:pt x="0" y="0"/>
                  </a:lnTo>
                  <a:lnTo>
                    <a:pt x="0" y="59"/>
                  </a:lnTo>
                  <a:lnTo>
                    <a:pt x="178" y="122"/>
                  </a:lnTo>
                  <a:lnTo>
                    <a:pt x="179" y="122"/>
                  </a:lnTo>
                  <a:lnTo>
                    <a:pt x="178" y="64"/>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3" name="Freeform 773"/>
            <p:cNvSpPr>
              <a:spLocks/>
            </p:cNvSpPr>
            <p:nvPr/>
          </p:nvSpPr>
          <p:spPr bwMode="auto">
            <a:xfrm>
              <a:off x="2842" y="3172"/>
              <a:ext cx="457" cy="612"/>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4" name="Freeform 776"/>
            <p:cNvSpPr>
              <a:spLocks/>
            </p:cNvSpPr>
            <p:nvPr/>
          </p:nvSpPr>
          <p:spPr bwMode="auto">
            <a:xfrm>
              <a:off x="2607" y="3685"/>
              <a:ext cx="690" cy="251"/>
            </a:xfrm>
            <a:custGeom>
              <a:avLst/>
              <a:gdLst>
                <a:gd name="T0" fmla="*/ 690 w 690"/>
                <a:gd name="T1" fmla="*/ 185 h 251"/>
                <a:gd name="T2" fmla="*/ 506 w 690"/>
                <a:gd name="T3" fmla="*/ 251 h 251"/>
                <a:gd name="T4" fmla="*/ 0 w 690"/>
                <a:gd name="T5" fmla="*/ 65 h 251"/>
                <a:gd name="T6" fmla="*/ 193 w 690"/>
                <a:gd name="T7" fmla="*/ 0 h 251"/>
                <a:gd name="T8" fmla="*/ 355 w 690"/>
                <a:gd name="T9" fmla="*/ 59 h 251"/>
                <a:gd name="T10" fmla="*/ 406 w 690"/>
                <a:gd name="T11" fmla="*/ 43 h 251"/>
                <a:gd name="T12" fmla="*/ 586 w 690"/>
                <a:gd name="T13" fmla="*/ 101 h 251"/>
                <a:gd name="T14" fmla="*/ 526 w 690"/>
                <a:gd name="T15" fmla="*/ 123 h 251"/>
                <a:gd name="T16" fmla="*/ 690 w 690"/>
                <a:gd name="T17" fmla="*/ 185 h 2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0" h="251">
                  <a:moveTo>
                    <a:pt x="690" y="185"/>
                  </a:moveTo>
                  <a:lnTo>
                    <a:pt x="506" y="251"/>
                  </a:lnTo>
                  <a:lnTo>
                    <a:pt x="0" y="65"/>
                  </a:lnTo>
                  <a:lnTo>
                    <a:pt x="193" y="0"/>
                  </a:lnTo>
                  <a:lnTo>
                    <a:pt x="355" y="59"/>
                  </a:lnTo>
                  <a:lnTo>
                    <a:pt x="406" y="43"/>
                  </a:lnTo>
                  <a:lnTo>
                    <a:pt x="586" y="101"/>
                  </a:lnTo>
                  <a:lnTo>
                    <a:pt x="526" y="123"/>
                  </a:lnTo>
                  <a:lnTo>
                    <a:pt x="690" y="1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5" name="Freeform 777"/>
            <p:cNvSpPr>
              <a:spLocks/>
            </p:cNvSpPr>
            <p:nvPr/>
          </p:nvSpPr>
          <p:spPr bwMode="auto">
            <a:xfrm>
              <a:off x="2609" y="3749"/>
              <a:ext cx="504" cy="211"/>
            </a:xfrm>
            <a:custGeom>
              <a:avLst/>
              <a:gdLst>
                <a:gd name="T0" fmla="*/ 394 w 536"/>
                <a:gd name="T1" fmla="*/ 163 h 225"/>
                <a:gd name="T2" fmla="*/ 394 w 536"/>
                <a:gd name="T3" fmla="*/ 144 h 225"/>
                <a:gd name="T4" fmla="*/ 0 w 536"/>
                <a:gd name="T5" fmla="*/ 0 h 225"/>
                <a:gd name="T6" fmla="*/ 2 w 536"/>
                <a:gd name="T7" fmla="*/ 23 h 225"/>
                <a:gd name="T8" fmla="*/ 394 w 536"/>
                <a:gd name="T9" fmla="*/ 163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6" h="225">
                  <a:moveTo>
                    <a:pt x="536" y="225"/>
                  </a:moveTo>
                  <a:lnTo>
                    <a:pt x="536" y="199"/>
                  </a:lnTo>
                  <a:lnTo>
                    <a:pt x="0" y="0"/>
                  </a:lnTo>
                  <a:lnTo>
                    <a:pt x="2" y="32"/>
                  </a:lnTo>
                  <a:lnTo>
                    <a:pt x="536" y="225"/>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6" name="Freeform 778"/>
            <p:cNvSpPr>
              <a:spLocks/>
            </p:cNvSpPr>
            <p:nvPr/>
          </p:nvSpPr>
          <p:spPr bwMode="auto">
            <a:xfrm>
              <a:off x="2839" y="3162"/>
              <a:ext cx="486" cy="177"/>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7" name="Freeform 917"/>
            <p:cNvSpPr>
              <a:spLocks/>
            </p:cNvSpPr>
            <p:nvPr/>
          </p:nvSpPr>
          <p:spPr bwMode="white">
            <a:xfrm>
              <a:off x="2878" y="3228"/>
              <a:ext cx="385" cy="50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8" name="Freeform 918"/>
            <p:cNvSpPr>
              <a:spLocks/>
            </p:cNvSpPr>
            <p:nvPr/>
          </p:nvSpPr>
          <p:spPr bwMode="auto">
            <a:xfrm>
              <a:off x="2889" y="3244"/>
              <a:ext cx="363" cy="471"/>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39" name="Freeform 919"/>
            <p:cNvSpPr>
              <a:spLocks/>
            </p:cNvSpPr>
            <p:nvPr/>
          </p:nvSpPr>
          <p:spPr bwMode="auto">
            <a:xfrm>
              <a:off x="3178" y="3787"/>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40" name="Freeform 920"/>
            <p:cNvSpPr>
              <a:spLocks/>
            </p:cNvSpPr>
            <p:nvPr/>
          </p:nvSpPr>
          <p:spPr bwMode="auto">
            <a:xfrm>
              <a:off x="2914" y="3320"/>
              <a:ext cx="149" cy="164"/>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11" name="Group 92"/>
            <p:cNvGrpSpPr>
              <a:grpSpLocks/>
            </p:cNvGrpSpPr>
            <p:nvPr/>
          </p:nvGrpSpPr>
          <p:grpSpPr bwMode="auto">
            <a:xfrm>
              <a:off x="2926" y="3335"/>
              <a:ext cx="128" cy="99"/>
              <a:chOff x="2926" y="3335"/>
              <a:chExt cx="128" cy="99"/>
            </a:xfrm>
          </p:grpSpPr>
          <p:sp>
            <p:nvSpPr>
              <p:cNvPr id="1253"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54"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55"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56"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57"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1242" name="Freeform 926"/>
            <p:cNvSpPr>
              <a:spLocks/>
            </p:cNvSpPr>
            <p:nvPr/>
          </p:nvSpPr>
          <p:spPr bwMode="auto">
            <a:xfrm>
              <a:off x="2982" y="3353"/>
              <a:ext cx="44" cy="73"/>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13" name="Group 87"/>
            <p:cNvGrpSpPr>
              <a:grpSpLocks/>
            </p:cNvGrpSpPr>
            <p:nvPr/>
          </p:nvGrpSpPr>
          <p:grpSpPr bwMode="auto">
            <a:xfrm>
              <a:off x="2909" y="3377"/>
              <a:ext cx="318" cy="303"/>
              <a:chOff x="2909" y="3377"/>
              <a:chExt cx="318" cy="303"/>
            </a:xfrm>
          </p:grpSpPr>
          <p:sp>
            <p:nvSpPr>
              <p:cNvPr id="1245"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46"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47"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48"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49"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50"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51"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52"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1244" name="Freeform 931"/>
            <p:cNvSpPr>
              <a:spLocks/>
            </p:cNvSpPr>
            <p:nvPr/>
          </p:nvSpPr>
          <p:spPr bwMode="auto">
            <a:xfrm>
              <a:off x="2898" y="3524"/>
              <a:ext cx="339" cy="106"/>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15" name="Group 734"/>
          <p:cNvGrpSpPr/>
          <p:nvPr/>
        </p:nvGrpSpPr>
        <p:grpSpPr>
          <a:xfrm>
            <a:off x="9840895" y="2368949"/>
            <a:ext cx="395687" cy="146299"/>
            <a:chOff x="7261400" y="2391574"/>
            <a:chExt cx="296688" cy="146265"/>
          </a:xfrm>
          <a:effectLst>
            <a:outerShdw blurRad="50800" dist="25400" dir="2700000">
              <a:srgbClr val="000000">
                <a:alpha val="40000"/>
              </a:srgbClr>
            </a:outerShdw>
          </a:effectLst>
        </p:grpSpPr>
        <p:sp>
          <p:nvSpPr>
            <p:cNvPr id="4" name="Rectangle 3"/>
            <p:cNvSpPr/>
            <p:nvPr/>
          </p:nvSpPr>
          <p:spPr bwMode="auto">
            <a:xfrm>
              <a:off x="7261400" y="2391574"/>
              <a:ext cx="102072" cy="40297"/>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432" name="Rectangle 431"/>
            <p:cNvSpPr/>
            <p:nvPr/>
          </p:nvSpPr>
          <p:spPr bwMode="auto">
            <a:xfrm>
              <a:off x="7387969" y="2391574"/>
              <a:ext cx="38107" cy="40297"/>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433" name="Rectangle 432"/>
            <p:cNvSpPr/>
            <p:nvPr/>
          </p:nvSpPr>
          <p:spPr bwMode="auto">
            <a:xfrm>
              <a:off x="7453295" y="2391574"/>
              <a:ext cx="39468" cy="40297"/>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434" name="Rectangle 433"/>
            <p:cNvSpPr/>
            <p:nvPr/>
          </p:nvSpPr>
          <p:spPr bwMode="auto">
            <a:xfrm>
              <a:off x="7519981" y="2391574"/>
              <a:ext cx="38107" cy="40297"/>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1293" name="Rectangle 434"/>
            <p:cNvSpPr>
              <a:spLocks noChangeArrowheads="1"/>
            </p:cNvSpPr>
            <p:nvPr/>
          </p:nvSpPr>
          <p:spPr bwMode="auto">
            <a:xfrm>
              <a:off x="7262057" y="2442469"/>
              <a:ext cx="101354" cy="40455"/>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eaLnBrk="0" hangingPunct="0"/>
              <a:endParaRPr lang="en-US" dirty="0">
                <a:solidFill>
                  <a:srgbClr val="3C3C3B"/>
                </a:solidFill>
                <a:latin typeface="微软雅黑" panose="020B0503020204020204" pitchFamily="34" charset="-122"/>
                <a:ea typeface="微软雅黑" panose="020B0503020204020204" pitchFamily="34" charset="-122"/>
              </a:endParaRPr>
            </a:p>
          </p:txBody>
        </p:sp>
        <p:sp>
          <p:nvSpPr>
            <p:cNvPr id="1294" name="Rectangle 435"/>
            <p:cNvSpPr>
              <a:spLocks noChangeArrowheads="1"/>
            </p:cNvSpPr>
            <p:nvPr/>
          </p:nvSpPr>
          <p:spPr bwMode="auto">
            <a:xfrm>
              <a:off x="7388419" y="2442469"/>
              <a:ext cx="37908" cy="40455"/>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eaLnBrk="0" hangingPunct="0"/>
              <a:endParaRPr lang="en-US" dirty="0">
                <a:solidFill>
                  <a:srgbClr val="3C3C3B"/>
                </a:solidFill>
                <a:latin typeface="微软雅黑" panose="020B0503020204020204" pitchFamily="34" charset="-122"/>
                <a:ea typeface="微软雅黑" panose="020B0503020204020204" pitchFamily="34" charset="-122"/>
              </a:endParaRPr>
            </a:p>
          </p:txBody>
        </p:sp>
        <p:sp>
          <p:nvSpPr>
            <p:cNvPr id="1295" name="Rectangle 436"/>
            <p:cNvSpPr>
              <a:spLocks noChangeArrowheads="1"/>
            </p:cNvSpPr>
            <p:nvPr/>
          </p:nvSpPr>
          <p:spPr bwMode="auto">
            <a:xfrm>
              <a:off x="7454300" y="2442469"/>
              <a:ext cx="37908" cy="40455"/>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eaLnBrk="0" hangingPunct="0"/>
              <a:endParaRPr lang="en-US" dirty="0">
                <a:solidFill>
                  <a:srgbClr val="3C3C3B"/>
                </a:solidFill>
                <a:latin typeface="微软雅黑" panose="020B0503020204020204" pitchFamily="34" charset="-122"/>
                <a:ea typeface="微软雅黑" panose="020B0503020204020204" pitchFamily="34" charset="-122"/>
              </a:endParaRPr>
            </a:p>
          </p:txBody>
        </p:sp>
        <p:sp>
          <p:nvSpPr>
            <p:cNvPr id="1296" name="Rectangle 437"/>
            <p:cNvSpPr>
              <a:spLocks noChangeArrowheads="1"/>
            </p:cNvSpPr>
            <p:nvPr/>
          </p:nvSpPr>
          <p:spPr bwMode="auto">
            <a:xfrm>
              <a:off x="7520180" y="2442469"/>
              <a:ext cx="37908" cy="40455"/>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eaLnBrk="0" hangingPunct="0"/>
              <a:endParaRPr lang="en-US" dirty="0">
                <a:solidFill>
                  <a:srgbClr val="3C3C3B"/>
                </a:solidFill>
                <a:latin typeface="微软雅黑" panose="020B0503020204020204" pitchFamily="34" charset="-122"/>
                <a:ea typeface="微软雅黑" panose="020B0503020204020204" pitchFamily="34" charset="-122"/>
              </a:endParaRPr>
            </a:p>
          </p:txBody>
        </p:sp>
        <p:sp>
          <p:nvSpPr>
            <p:cNvPr id="1297" name="Rectangle 438"/>
            <p:cNvSpPr>
              <a:spLocks noChangeArrowheads="1"/>
            </p:cNvSpPr>
            <p:nvPr/>
          </p:nvSpPr>
          <p:spPr bwMode="auto">
            <a:xfrm>
              <a:off x="7262057" y="2497384"/>
              <a:ext cx="101354" cy="40455"/>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eaLnBrk="0" hangingPunct="0"/>
              <a:endParaRPr lang="en-US" dirty="0">
                <a:solidFill>
                  <a:srgbClr val="3C3C3B"/>
                </a:solidFill>
                <a:latin typeface="微软雅黑" panose="020B0503020204020204" pitchFamily="34" charset="-122"/>
                <a:ea typeface="微软雅黑" panose="020B0503020204020204" pitchFamily="34" charset="-122"/>
              </a:endParaRPr>
            </a:p>
          </p:txBody>
        </p:sp>
        <p:sp>
          <p:nvSpPr>
            <p:cNvPr id="1298" name="Rectangle 439"/>
            <p:cNvSpPr>
              <a:spLocks noChangeArrowheads="1"/>
            </p:cNvSpPr>
            <p:nvPr/>
          </p:nvSpPr>
          <p:spPr bwMode="auto">
            <a:xfrm>
              <a:off x="7388419" y="2497384"/>
              <a:ext cx="37908" cy="40455"/>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eaLnBrk="0" hangingPunct="0"/>
              <a:endParaRPr lang="en-US" dirty="0">
                <a:solidFill>
                  <a:srgbClr val="3C3C3B"/>
                </a:solidFill>
                <a:latin typeface="微软雅黑" panose="020B0503020204020204" pitchFamily="34" charset="-122"/>
                <a:ea typeface="微软雅黑" panose="020B0503020204020204" pitchFamily="34" charset="-122"/>
              </a:endParaRPr>
            </a:p>
          </p:txBody>
        </p:sp>
        <p:sp>
          <p:nvSpPr>
            <p:cNvPr id="1299" name="Rectangle 440"/>
            <p:cNvSpPr>
              <a:spLocks noChangeArrowheads="1"/>
            </p:cNvSpPr>
            <p:nvPr/>
          </p:nvSpPr>
          <p:spPr bwMode="auto">
            <a:xfrm>
              <a:off x="7454300" y="2497384"/>
              <a:ext cx="37908" cy="40455"/>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eaLnBrk="0" hangingPunct="0"/>
              <a:endParaRPr lang="en-US" dirty="0">
                <a:solidFill>
                  <a:srgbClr val="3C3C3B"/>
                </a:solidFill>
                <a:latin typeface="微软雅黑" panose="020B0503020204020204" pitchFamily="34" charset="-122"/>
                <a:ea typeface="微软雅黑" panose="020B0503020204020204" pitchFamily="34" charset="-122"/>
              </a:endParaRPr>
            </a:p>
          </p:txBody>
        </p:sp>
        <p:sp>
          <p:nvSpPr>
            <p:cNvPr id="1300" name="Rectangle 441"/>
            <p:cNvSpPr>
              <a:spLocks noChangeArrowheads="1"/>
            </p:cNvSpPr>
            <p:nvPr/>
          </p:nvSpPr>
          <p:spPr bwMode="auto">
            <a:xfrm>
              <a:off x="7520180" y="2497384"/>
              <a:ext cx="37908" cy="40455"/>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eaLnBrk="0" hangingPunct="0"/>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16" name="Group 101"/>
          <p:cNvGrpSpPr>
            <a:grpSpLocks/>
          </p:cNvGrpSpPr>
          <p:nvPr/>
        </p:nvGrpSpPr>
        <p:grpSpPr bwMode="auto">
          <a:xfrm>
            <a:off x="9838740" y="2667683"/>
            <a:ext cx="380190" cy="279352"/>
            <a:chOff x="3755" y="2010"/>
            <a:chExt cx="373" cy="614"/>
          </a:xfrm>
          <a:effectLst>
            <a:outerShdw blurRad="50800" dist="25400" dir="2700000">
              <a:srgbClr val="000000">
                <a:alpha val="40000"/>
              </a:srgbClr>
            </a:outerShdw>
          </a:effectLst>
        </p:grpSpPr>
        <p:sp>
          <p:nvSpPr>
            <p:cNvPr id="1258" name="Freeform 35"/>
            <p:cNvSpPr>
              <a:spLocks/>
            </p:cNvSpPr>
            <p:nvPr/>
          </p:nvSpPr>
          <p:spPr bwMode="auto">
            <a:xfrm>
              <a:off x="3755" y="2010"/>
              <a:ext cx="373" cy="614"/>
            </a:xfrm>
            <a:custGeom>
              <a:avLst/>
              <a:gdLst>
                <a:gd name="T0" fmla="*/ 0 w 385"/>
                <a:gd name="T1" fmla="*/ 409 h 636"/>
                <a:gd name="T2" fmla="*/ 0 w 385"/>
                <a:gd name="T3" fmla="*/ 0 h 636"/>
                <a:gd name="T4" fmla="*/ 328 w 385"/>
                <a:gd name="T5" fmla="*/ 117 h 636"/>
                <a:gd name="T6" fmla="*/ 328 w 385"/>
                <a:gd name="T7" fmla="*/ 533 h 636"/>
                <a:gd name="T8" fmla="*/ 0 w 385"/>
                <a:gd name="T9" fmla="*/ 409 h 6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5" h="636">
                  <a:moveTo>
                    <a:pt x="0" y="488"/>
                  </a:moveTo>
                  <a:lnTo>
                    <a:pt x="0" y="0"/>
                  </a:lnTo>
                  <a:lnTo>
                    <a:pt x="385" y="139"/>
                  </a:lnTo>
                  <a:lnTo>
                    <a:pt x="385" y="636"/>
                  </a:lnTo>
                  <a:lnTo>
                    <a:pt x="0" y="4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59" name="Freeform 36"/>
            <p:cNvSpPr>
              <a:spLocks/>
            </p:cNvSpPr>
            <p:nvPr/>
          </p:nvSpPr>
          <p:spPr bwMode="white">
            <a:xfrm>
              <a:off x="3802" y="2089"/>
              <a:ext cx="279" cy="457"/>
            </a:xfrm>
            <a:custGeom>
              <a:avLst/>
              <a:gdLst>
                <a:gd name="T0" fmla="*/ 0 w 288"/>
                <a:gd name="T1" fmla="*/ 5 h 473"/>
                <a:gd name="T2" fmla="*/ 0 w 288"/>
                <a:gd name="T3" fmla="*/ 310 h 473"/>
                <a:gd name="T4" fmla="*/ 246 w 288"/>
                <a:gd name="T5" fmla="*/ 399 h 473"/>
                <a:gd name="T6" fmla="*/ 245 w 288"/>
                <a:gd name="T7" fmla="*/ 88 h 473"/>
                <a:gd name="T8" fmla="*/ 0 w 288"/>
                <a:gd name="T9" fmla="*/ 0 h 473"/>
                <a:gd name="T10" fmla="*/ 0 w 288"/>
                <a:gd name="T11" fmla="*/ 5 h 4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8" h="473">
                  <a:moveTo>
                    <a:pt x="0" y="5"/>
                  </a:moveTo>
                  <a:lnTo>
                    <a:pt x="0" y="368"/>
                  </a:lnTo>
                  <a:lnTo>
                    <a:pt x="288" y="473"/>
                  </a:lnTo>
                  <a:lnTo>
                    <a:pt x="287" y="103"/>
                  </a:lnTo>
                  <a:lnTo>
                    <a:pt x="0"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18" name="Group 37"/>
            <p:cNvGrpSpPr>
              <a:grpSpLocks/>
            </p:cNvGrpSpPr>
            <p:nvPr/>
          </p:nvGrpSpPr>
          <p:grpSpPr bwMode="auto">
            <a:xfrm>
              <a:off x="3810" y="2100"/>
              <a:ext cx="263" cy="434"/>
              <a:chOff x="2102" y="1974"/>
              <a:chExt cx="271" cy="450"/>
            </a:xfrm>
          </p:grpSpPr>
          <p:sp>
            <p:nvSpPr>
              <p:cNvPr id="1264" name="Freeform 38"/>
              <p:cNvSpPr>
                <a:spLocks/>
              </p:cNvSpPr>
              <p:nvPr/>
            </p:nvSpPr>
            <p:spPr bwMode="auto">
              <a:xfrm>
                <a:off x="2148" y="2276"/>
                <a:ext cx="46" cy="82"/>
              </a:xfrm>
              <a:custGeom>
                <a:avLst/>
                <a:gdLst>
                  <a:gd name="T0" fmla="*/ 0 w 46"/>
                  <a:gd name="T1" fmla="*/ 0 h 82"/>
                  <a:gd name="T2" fmla="*/ 0 w 46"/>
                  <a:gd name="T3" fmla="*/ 66 h 82"/>
                  <a:gd name="T4" fmla="*/ 46 w 46"/>
                  <a:gd name="T5" fmla="*/ 82 h 82"/>
                  <a:gd name="T6" fmla="*/ 46 w 46"/>
                  <a:gd name="T7" fmla="*/ 16 h 82"/>
                  <a:gd name="T8" fmla="*/ 0 w 46"/>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82">
                    <a:moveTo>
                      <a:pt x="0" y="0"/>
                    </a:moveTo>
                    <a:lnTo>
                      <a:pt x="0" y="66"/>
                    </a:lnTo>
                    <a:lnTo>
                      <a:pt x="46" y="82"/>
                    </a:lnTo>
                    <a:lnTo>
                      <a:pt x="46" y="1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65" name="Freeform 39"/>
              <p:cNvSpPr>
                <a:spLocks/>
              </p:cNvSpPr>
              <p:nvPr/>
            </p:nvSpPr>
            <p:spPr bwMode="auto">
              <a:xfrm>
                <a:off x="2202" y="2295"/>
                <a:ext cx="54" cy="86"/>
              </a:xfrm>
              <a:custGeom>
                <a:avLst/>
                <a:gdLst>
                  <a:gd name="T0" fmla="*/ 0 w 54"/>
                  <a:gd name="T1" fmla="*/ 0 h 86"/>
                  <a:gd name="T2" fmla="*/ 0 w 54"/>
                  <a:gd name="T3" fmla="*/ 67 h 86"/>
                  <a:gd name="T4" fmla="*/ 54 w 54"/>
                  <a:gd name="T5" fmla="*/ 86 h 86"/>
                  <a:gd name="T6" fmla="*/ 54 w 54"/>
                  <a:gd name="T7" fmla="*/ 19 h 86"/>
                  <a:gd name="T8" fmla="*/ 0 w 54"/>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86">
                    <a:moveTo>
                      <a:pt x="0" y="0"/>
                    </a:moveTo>
                    <a:lnTo>
                      <a:pt x="0" y="67"/>
                    </a:lnTo>
                    <a:lnTo>
                      <a:pt x="54" y="86"/>
                    </a:lnTo>
                    <a:lnTo>
                      <a:pt x="54" y="19"/>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66" name="Freeform 40"/>
              <p:cNvSpPr>
                <a:spLocks/>
              </p:cNvSpPr>
              <p:nvPr/>
            </p:nvSpPr>
            <p:spPr bwMode="auto">
              <a:xfrm>
                <a:off x="2102" y="2260"/>
                <a:ext cx="38" cy="79"/>
              </a:xfrm>
              <a:custGeom>
                <a:avLst/>
                <a:gdLst>
                  <a:gd name="T0" fmla="*/ 0 w 38"/>
                  <a:gd name="T1" fmla="*/ 0 h 79"/>
                  <a:gd name="T2" fmla="*/ 0 w 38"/>
                  <a:gd name="T3" fmla="*/ 65 h 79"/>
                  <a:gd name="T4" fmla="*/ 38 w 38"/>
                  <a:gd name="T5" fmla="*/ 79 h 79"/>
                  <a:gd name="T6" fmla="*/ 38 w 38"/>
                  <a:gd name="T7" fmla="*/ 13 h 79"/>
                  <a:gd name="T8" fmla="*/ 0 w 3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79">
                    <a:moveTo>
                      <a:pt x="0" y="0"/>
                    </a:moveTo>
                    <a:lnTo>
                      <a:pt x="0" y="65"/>
                    </a:lnTo>
                    <a:lnTo>
                      <a:pt x="38" y="79"/>
                    </a:lnTo>
                    <a:lnTo>
                      <a:pt x="38" y="13"/>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67" name="Freeform 41"/>
              <p:cNvSpPr>
                <a:spLocks/>
              </p:cNvSpPr>
              <p:nvPr/>
            </p:nvSpPr>
            <p:spPr bwMode="auto">
              <a:xfrm>
                <a:off x="2148" y="1990"/>
                <a:ext cx="46" cy="85"/>
              </a:xfrm>
              <a:custGeom>
                <a:avLst/>
                <a:gdLst>
                  <a:gd name="T0" fmla="*/ 46 w 46"/>
                  <a:gd name="T1" fmla="*/ 85 h 85"/>
                  <a:gd name="T2" fmla="*/ 46 w 46"/>
                  <a:gd name="T3" fmla="*/ 17 h 85"/>
                  <a:gd name="T4" fmla="*/ 0 w 46"/>
                  <a:gd name="T5" fmla="*/ 0 h 85"/>
                  <a:gd name="T6" fmla="*/ 0 w 46"/>
                  <a:gd name="T7" fmla="*/ 69 h 85"/>
                  <a:gd name="T8" fmla="*/ 46 w 46"/>
                  <a:gd name="T9" fmla="*/ 85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85">
                    <a:moveTo>
                      <a:pt x="46" y="85"/>
                    </a:moveTo>
                    <a:lnTo>
                      <a:pt x="46" y="17"/>
                    </a:lnTo>
                    <a:lnTo>
                      <a:pt x="0" y="0"/>
                    </a:lnTo>
                    <a:lnTo>
                      <a:pt x="0" y="69"/>
                    </a:lnTo>
                    <a:lnTo>
                      <a:pt x="46" y="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68" name="Freeform 42"/>
              <p:cNvSpPr>
                <a:spLocks/>
              </p:cNvSpPr>
              <p:nvPr/>
            </p:nvSpPr>
            <p:spPr bwMode="auto">
              <a:xfrm>
                <a:off x="2102" y="2052"/>
                <a:ext cx="38" cy="71"/>
              </a:xfrm>
              <a:custGeom>
                <a:avLst/>
                <a:gdLst>
                  <a:gd name="T0" fmla="*/ 38 w 38"/>
                  <a:gd name="T1" fmla="*/ 13 h 71"/>
                  <a:gd name="T2" fmla="*/ 0 w 38"/>
                  <a:gd name="T3" fmla="*/ 0 h 71"/>
                  <a:gd name="T4" fmla="*/ 0 w 38"/>
                  <a:gd name="T5" fmla="*/ 58 h 71"/>
                  <a:gd name="T6" fmla="*/ 38 w 38"/>
                  <a:gd name="T7" fmla="*/ 71 h 71"/>
                  <a:gd name="T8" fmla="*/ 38 w 38"/>
                  <a:gd name="T9" fmla="*/ 13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71">
                    <a:moveTo>
                      <a:pt x="38" y="13"/>
                    </a:moveTo>
                    <a:lnTo>
                      <a:pt x="0" y="0"/>
                    </a:lnTo>
                    <a:lnTo>
                      <a:pt x="0" y="58"/>
                    </a:lnTo>
                    <a:lnTo>
                      <a:pt x="38" y="71"/>
                    </a:lnTo>
                    <a:lnTo>
                      <a:pt x="38" y="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69" name="Freeform 43"/>
              <p:cNvSpPr>
                <a:spLocks/>
              </p:cNvSpPr>
              <p:nvPr/>
            </p:nvSpPr>
            <p:spPr bwMode="auto">
              <a:xfrm>
                <a:off x="2102" y="1974"/>
                <a:ext cx="38" cy="82"/>
              </a:xfrm>
              <a:custGeom>
                <a:avLst/>
                <a:gdLst>
                  <a:gd name="T0" fmla="*/ 38 w 38"/>
                  <a:gd name="T1" fmla="*/ 14 h 82"/>
                  <a:gd name="T2" fmla="*/ 0 w 38"/>
                  <a:gd name="T3" fmla="*/ 0 h 82"/>
                  <a:gd name="T4" fmla="*/ 0 w 38"/>
                  <a:gd name="T5" fmla="*/ 69 h 82"/>
                  <a:gd name="T6" fmla="*/ 38 w 38"/>
                  <a:gd name="T7" fmla="*/ 82 h 82"/>
                  <a:gd name="T8" fmla="*/ 38 w 38"/>
                  <a:gd name="T9" fmla="*/ 14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82">
                    <a:moveTo>
                      <a:pt x="38" y="14"/>
                    </a:moveTo>
                    <a:lnTo>
                      <a:pt x="0" y="0"/>
                    </a:lnTo>
                    <a:lnTo>
                      <a:pt x="0" y="69"/>
                    </a:lnTo>
                    <a:lnTo>
                      <a:pt x="38" y="82"/>
                    </a:lnTo>
                    <a:lnTo>
                      <a:pt x="38" y="1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0" name="Freeform 44"/>
              <p:cNvSpPr>
                <a:spLocks/>
              </p:cNvSpPr>
              <p:nvPr/>
            </p:nvSpPr>
            <p:spPr bwMode="auto">
              <a:xfrm>
                <a:off x="2102" y="2190"/>
                <a:ext cx="38" cy="75"/>
              </a:xfrm>
              <a:custGeom>
                <a:avLst/>
                <a:gdLst>
                  <a:gd name="T0" fmla="*/ 38 w 38"/>
                  <a:gd name="T1" fmla="*/ 13 h 75"/>
                  <a:gd name="T2" fmla="*/ 0 w 38"/>
                  <a:gd name="T3" fmla="*/ 0 h 75"/>
                  <a:gd name="T4" fmla="*/ 0 w 38"/>
                  <a:gd name="T5" fmla="*/ 61 h 75"/>
                  <a:gd name="T6" fmla="*/ 38 w 38"/>
                  <a:gd name="T7" fmla="*/ 75 h 75"/>
                  <a:gd name="T8" fmla="*/ 38 w 38"/>
                  <a:gd name="T9" fmla="*/ 13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75">
                    <a:moveTo>
                      <a:pt x="38" y="13"/>
                    </a:moveTo>
                    <a:lnTo>
                      <a:pt x="0" y="0"/>
                    </a:lnTo>
                    <a:lnTo>
                      <a:pt x="0" y="61"/>
                    </a:lnTo>
                    <a:lnTo>
                      <a:pt x="38" y="75"/>
                    </a:lnTo>
                    <a:lnTo>
                      <a:pt x="38" y="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1" name="Freeform 45"/>
              <p:cNvSpPr>
                <a:spLocks/>
              </p:cNvSpPr>
              <p:nvPr/>
            </p:nvSpPr>
            <p:spPr bwMode="auto">
              <a:xfrm>
                <a:off x="2325" y="2337"/>
                <a:ext cx="48" cy="87"/>
              </a:xfrm>
              <a:custGeom>
                <a:avLst/>
                <a:gdLst>
                  <a:gd name="T0" fmla="*/ 0 w 48"/>
                  <a:gd name="T1" fmla="*/ 70 h 87"/>
                  <a:gd name="T2" fmla="*/ 48 w 48"/>
                  <a:gd name="T3" fmla="*/ 87 h 87"/>
                  <a:gd name="T4" fmla="*/ 48 w 48"/>
                  <a:gd name="T5" fmla="*/ 18 h 87"/>
                  <a:gd name="T6" fmla="*/ 0 w 48"/>
                  <a:gd name="T7" fmla="*/ 0 h 87"/>
                  <a:gd name="T8" fmla="*/ 0 w 48"/>
                  <a:gd name="T9" fmla="*/ 70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87">
                    <a:moveTo>
                      <a:pt x="0" y="70"/>
                    </a:moveTo>
                    <a:lnTo>
                      <a:pt x="48" y="87"/>
                    </a:lnTo>
                    <a:lnTo>
                      <a:pt x="48" y="18"/>
                    </a:lnTo>
                    <a:lnTo>
                      <a:pt x="0" y="0"/>
                    </a:lnTo>
                    <a:lnTo>
                      <a:pt x="0" y="7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2" name="Freeform 46"/>
              <p:cNvSpPr>
                <a:spLocks/>
              </p:cNvSpPr>
              <p:nvPr/>
            </p:nvSpPr>
            <p:spPr bwMode="auto">
              <a:xfrm>
                <a:off x="2102" y="2118"/>
                <a:ext cx="38" cy="76"/>
              </a:xfrm>
              <a:custGeom>
                <a:avLst/>
                <a:gdLst>
                  <a:gd name="T0" fmla="*/ 38 w 38"/>
                  <a:gd name="T1" fmla="*/ 13 h 76"/>
                  <a:gd name="T2" fmla="*/ 0 w 38"/>
                  <a:gd name="T3" fmla="*/ 0 h 76"/>
                  <a:gd name="T4" fmla="*/ 0 w 38"/>
                  <a:gd name="T5" fmla="*/ 63 h 76"/>
                  <a:gd name="T6" fmla="*/ 38 w 38"/>
                  <a:gd name="T7" fmla="*/ 76 h 76"/>
                  <a:gd name="T8" fmla="*/ 38 w 38"/>
                  <a:gd name="T9" fmla="*/ 13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76">
                    <a:moveTo>
                      <a:pt x="38" y="13"/>
                    </a:moveTo>
                    <a:lnTo>
                      <a:pt x="0" y="0"/>
                    </a:lnTo>
                    <a:lnTo>
                      <a:pt x="0" y="63"/>
                    </a:lnTo>
                    <a:lnTo>
                      <a:pt x="38" y="76"/>
                    </a:lnTo>
                    <a:lnTo>
                      <a:pt x="38" y="1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3" name="Freeform 47"/>
              <p:cNvSpPr>
                <a:spLocks/>
              </p:cNvSpPr>
              <p:nvPr/>
            </p:nvSpPr>
            <p:spPr bwMode="auto">
              <a:xfrm>
                <a:off x="2264" y="2317"/>
                <a:ext cx="52" cy="86"/>
              </a:xfrm>
              <a:custGeom>
                <a:avLst/>
                <a:gdLst>
                  <a:gd name="T0" fmla="*/ 0 w 52"/>
                  <a:gd name="T1" fmla="*/ 0 h 86"/>
                  <a:gd name="T2" fmla="*/ 0 w 52"/>
                  <a:gd name="T3" fmla="*/ 67 h 86"/>
                  <a:gd name="T4" fmla="*/ 52 w 52"/>
                  <a:gd name="T5" fmla="*/ 86 h 86"/>
                  <a:gd name="T6" fmla="*/ 52 w 52"/>
                  <a:gd name="T7" fmla="*/ 18 h 86"/>
                  <a:gd name="T8" fmla="*/ 0 w 52"/>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86">
                    <a:moveTo>
                      <a:pt x="0" y="0"/>
                    </a:moveTo>
                    <a:lnTo>
                      <a:pt x="0" y="67"/>
                    </a:lnTo>
                    <a:lnTo>
                      <a:pt x="52" y="86"/>
                    </a:lnTo>
                    <a:lnTo>
                      <a:pt x="52" y="18"/>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4" name="Freeform 48"/>
              <p:cNvSpPr>
                <a:spLocks/>
              </p:cNvSpPr>
              <p:nvPr/>
            </p:nvSpPr>
            <p:spPr bwMode="auto">
              <a:xfrm>
                <a:off x="2325" y="2198"/>
                <a:ext cx="48" cy="79"/>
              </a:xfrm>
              <a:custGeom>
                <a:avLst/>
                <a:gdLst>
                  <a:gd name="T0" fmla="*/ 0 w 48"/>
                  <a:gd name="T1" fmla="*/ 61 h 79"/>
                  <a:gd name="T2" fmla="*/ 48 w 48"/>
                  <a:gd name="T3" fmla="*/ 79 h 79"/>
                  <a:gd name="T4" fmla="*/ 48 w 48"/>
                  <a:gd name="T5" fmla="*/ 18 h 79"/>
                  <a:gd name="T6" fmla="*/ 0 w 48"/>
                  <a:gd name="T7" fmla="*/ 0 h 79"/>
                  <a:gd name="T8" fmla="*/ 0 w 48"/>
                  <a:gd name="T9" fmla="*/ 61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79">
                    <a:moveTo>
                      <a:pt x="0" y="61"/>
                    </a:moveTo>
                    <a:lnTo>
                      <a:pt x="48" y="79"/>
                    </a:lnTo>
                    <a:lnTo>
                      <a:pt x="48" y="18"/>
                    </a:lnTo>
                    <a:lnTo>
                      <a:pt x="0" y="0"/>
                    </a:lnTo>
                    <a:lnTo>
                      <a:pt x="0" y="6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5" name="Freeform 49"/>
              <p:cNvSpPr>
                <a:spLocks/>
              </p:cNvSpPr>
              <p:nvPr/>
            </p:nvSpPr>
            <p:spPr bwMode="auto">
              <a:xfrm>
                <a:off x="2264" y="2032"/>
                <a:ext cx="52" cy="86"/>
              </a:xfrm>
              <a:custGeom>
                <a:avLst/>
                <a:gdLst>
                  <a:gd name="T0" fmla="*/ 52 w 52"/>
                  <a:gd name="T1" fmla="*/ 86 h 86"/>
                  <a:gd name="T2" fmla="*/ 52 w 52"/>
                  <a:gd name="T3" fmla="*/ 19 h 86"/>
                  <a:gd name="T4" fmla="*/ 0 w 52"/>
                  <a:gd name="T5" fmla="*/ 0 h 86"/>
                  <a:gd name="T6" fmla="*/ 0 w 52"/>
                  <a:gd name="T7" fmla="*/ 68 h 86"/>
                  <a:gd name="T8" fmla="*/ 52 w 52"/>
                  <a:gd name="T9" fmla="*/ 86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86">
                    <a:moveTo>
                      <a:pt x="52" y="86"/>
                    </a:moveTo>
                    <a:lnTo>
                      <a:pt x="52" y="19"/>
                    </a:lnTo>
                    <a:lnTo>
                      <a:pt x="0" y="0"/>
                    </a:lnTo>
                    <a:lnTo>
                      <a:pt x="0" y="68"/>
                    </a:lnTo>
                    <a:lnTo>
                      <a:pt x="52" y="8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6" name="Freeform 50"/>
              <p:cNvSpPr>
                <a:spLocks/>
              </p:cNvSpPr>
              <p:nvPr/>
            </p:nvSpPr>
            <p:spPr bwMode="auto">
              <a:xfrm>
                <a:off x="2325" y="2129"/>
                <a:ext cx="48" cy="78"/>
              </a:xfrm>
              <a:custGeom>
                <a:avLst/>
                <a:gdLst>
                  <a:gd name="T0" fmla="*/ 0 w 48"/>
                  <a:gd name="T1" fmla="*/ 61 h 78"/>
                  <a:gd name="T2" fmla="*/ 48 w 48"/>
                  <a:gd name="T3" fmla="*/ 78 h 78"/>
                  <a:gd name="T4" fmla="*/ 48 w 48"/>
                  <a:gd name="T5" fmla="*/ 17 h 78"/>
                  <a:gd name="T6" fmla="*/ 0 w 48"/>
                  <a:gd name="T7" fmla="*/ 0 h 78"/>
                  <a:gd name="T8" fmla="*/ 0 w 48"/>
                  <a:gd name="T9" fmla="*/ 61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78">
                    <a:moveTo>
                      <a:pt x="0" y="61"/>
                    </a:moveTo>
                    <a:lnTo>
                      <a:pt x="48" y="78"/>
                    </a:lnTo>
                    <a:lnTo>
                      <a:pt x="48" y="17"/>
                    </a:lnTo>
                    <a:lnTo>
                      <a:pt x="0" y="0"/>
                    </a:lnTo>
                    <a:lnTo>
                      <a:pt x="0" y="6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7" name="Freeform 51"/>
              <p:cNvSpPr>
                <a:spLocks/>
              </p:cNvSpPr>
              <p:nvPr/>
            </p:nvSpPr>
            <p:spPr bwMode="auto">
              <a:xfrm>
                <a:off x="2325" y="2268"/>
                <a:ext cx="48" cy="78"/>
              </a:xfrm>
              <a:custGeom>
                <a:avLst/>
                <a:gdLst>
                  <a:gd name="T0" fmla="*/ 0 w 48"/>
                  <a:gd name="T1" fmla="*/ 0 h 78"/>
                  <a:gd name="T2" fmla="*/ 0 w 48"/>
                  <a:gd name="T3" fmla="*/ 61 h 78"/>
                  <a:gd name="T4" fmla="*/ 48 w 48"/>
                  <a:gd name="T5" fmla="*/ 78 h 78"/>
                  <a:gd name="T6" fmla="*/ 48 w 48"/>
                  <a:gd name="T7" fmla="*/ 17 h 78"/>
                  <a:gd name="T8" fmla="*/ 0 w 4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78">
                    <a:moveTo>
                      <a:pt x="0" y="0"/>
                    </a:moveTo>
                    <a:lnTo>
                      <a:pt x="0" y="61"/>
                    </a:lnTo>
                    <a:lnTo>
                      <a:pt x="48" y="78"/>
                    </a:lnTo>
                    <a:lnTo>
                      <a:pt x="48" y="17"/>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8" name="Freeform 52"/>
              <p:cNvSpPr>
                <a:spLocks/>
              </p:cNvSpPr>
              <p:nvPr/>
            </p:nvSpPr>
            <p:spPr bwMode="auto">
              <a:xfrm>
                <a:off x="2325" y="2055"/>
                <a:ext cx="48" cy="82"/>
              </a:xfrm>
              <a:custGeom>
                <a:avLst/>
                <a:gdLst>
                  <a:gd name="T0" fmla="*/ 48 w 48"/>
                  <a:gd name="T1" fmla="*/ 82 h 82"/>
                  <a:gd name="T2" fmla="*/ 48 w 48"/>
                  <a:gd name="T3" fmla="*/ 17 h 82"/>
                  <a:gd name="T4" fmla="*/ 0 w 48"/>
                  <a:gd name="T5" fmla="*/ 0 h 82"/>
                  <a:gd name="T6" fmla="*/ 0 w 48"/>
                  <a:gd name="T7" fmla="*/ 66 h 82"/>
                  <a:gd name="T8" fmla="*/ 48 w 48"/>
                  <a:gd name="T9" fmla="*/ 82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82">
                    <a:moveTo>
                      <a:pt x="48" y="82"/>
                    </a:moveTo>
                    <a:lnTo>
                      <a:pt x="48" y="17"/>
                    </a:lnTo>
                    <a:lnTo>
                      <a:pt x="0" y="0"/>
                    </a:lnTo>
                    <a:lnTo>
                      <a:pt x="0" y="66"/>
                    </a:lnTo>
                    <a:lnTo>
                      <a:pt x="48" y="8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79" name="Freeform 53"/>
              <p:cNvSpPr>
                <a:spLocks/>
              </p:cNvSpPr>
              <p:nvPr/>
            </p:nvSpPr>
            <p:spPr bwMode="auto">
              <a:xfrm>
                <a:off x="2202" y="2010"/>
                <a:ext cx="54" cy="86"/>
              </a:xfrm>
              <a:custGeom>
                <a:avLst/>
                <a:gdLst>
                  <a:gd name="T0" fmla="*/ 54 w 54"/>
                  <a:gd name="T1" fmla="*/ 86 h 86"/>
                  <a:gd name="T2" fmla="*/ 54 w 54"/>
                  <a:gd name="T3" fmla="*/ 20 h 86"/>
                  <a:gd name="T4" fmla="*/ 0 w 54"/>
                  <a:gd name="T5" fmla="*/ 0 h 86"/>
                  <a:gd name="T6" fmla="*/ 0 w 54"/>
                  <a:gd name="T7" fmla="*/ 68 h 86"/>
                  <a:gd name="T8" fmla="*/ 54 w 54"/>
                  <a:gd name="T9" fmla="*/ 86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86">
                    <a:moveTo>
                      <a:pt x="54" y="86"/>
                    </a:moveTo>
                    <a:lnTo>
                      <a:pt x="54" y="20"/>
                    </a:lnTo>
                    <a:lnTo>
                      <a:pt x="0" y="0"/>
                    </a:lnTo>
                    <a:lnTo>
                      <a:pt x="0" y="68"/>
                    </a:lnTo>
                    <a:lnTo>
                      <a:pt x="54" y="8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80" name="Freeform 54"/>
              <p:cNvSpPr>
                <a:spLocks/>
              </p:cNvSpPr>
              <p:nvPr/>
            </p:nvSpPr>
            <p:spPr bwMode="auto">
              <a:xfrm>
                <a:off x="2148" y="2068"/>
                <a:ext cx="46" cy="74"/>
              </a:xfrm>
              <a:custGeom>
                <a:avLst/>
                <a:gdLst>
                  <a:gd name="T0" fmla="*/ 0 w 46"/>
                  <a:gd name="T1" fmla="*/ 58 h 74"/>
                  <a:gd name="T2" fmla="*/ 46 w 46"/>
                  <a:gd name="T3" fmla="*/ 74 h 74"/>
                  <a:gd name="T4" fmla="*/ 46 w 46"/>
                  <a:gd name="T5" fmla="*/ 16 h 74"/>
                  <a:gd name="T6" fmla="*/ 0 w 46"/>
                  <a:gd name="T7" fmla="*/ 0 h 74"/>
                  <a:gd name="T8" fmla="*/ 0 w 46"/>
                  <a:gd name="T9" fmla="*/ 58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74">
                    <a:moveTo>
                      <a:pt x="0" y="58"/>
                    </a:moveTo>
                    <a:lnTo>
                      <a:pt x="46" y="74"/>
                    </a:lnTo>
                    <a:lnTo>
                      <a:pt x="46" y="16"/>
                    </a:lnTo>
                    <a:lnTo>
                      <a:pt x="0" y="0"/>
                    </a:lnTo>
                    <a:lnTo>
                      <a:pt x="0" y="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81" name="Freeform 55"/>
              <p:cNvSpPr>
                <a:spLocks/>
              </p:cNvSpPr>
              <p:nvPr/>
            </p:nvSpPr>
            <p:spPr bwMode="auto">
              <a:xfrm>
                <a:off x="2202" y="2154"/>
                <a:ext cx="54" cy="81"/>
              </a:xfrm>
              <a:custGeom>
                <a:avLst/>
                <a:gdLst>
                  <a:gd name="T0" fmla="*/ 0 w 54"/>
                  <a:gd name="T1" fmla="*/ 62 h 81"/>
                  <a:gd name="T2" fmla="*/ 54 w 54"/>
                  <a:gd name="T3" fmla="*/ 81 h 81"/>
                  <a:gd name="T4" fmla="*/ 54 w 54"/>
                  <a:gd name="T5" fmla="*/ 19 h 81"/>
                  <a:gd name="T6" fmla="*/ 0 w 54"/>
                  <a:gd name="T7" fmla="*/ 0 h 81"/>
                  <a:gd name="T8" fmla="*/ 0 w 54"/>
                  <a:gd name="T9" fmla="*/ 6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81">
                    <a:moveTo>
                      <a:pt x="0" y="62"/>
                    </a:moveTo>
                    <a:lnTo>
                      <a:pt x="54" y="81"/>
                    </a:lnTo>
                    <a:lnTo>
                      <a:pt x="54" y="19"/>
                    </a:lnTo>
                    <a:lnTo>
                      <a:pt x="0" y="0"/>
                    </a:lnTo>
                    <a:lnTo>
                      <a:pt x="0" y="6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82" name="Freeform 56"/>
              <p:cNvSpPr>
                <a:spLocks/>
              </p:cNvSpPr>
              <p:nvPr/>
            </p:nvSpPr>
            <p:spPr bwMode="auto">
              <a:xfrm>
                <a:off x="2148" y="2135"/>
                <a:ext cx="46" cy="78"/>
              </a:xfrm>
              <a:custGeom>
                <a:avLst/>
                <a:gdLst>
                  <a:gd name="T0" fmla="*/ 0 w 46"/>
                  <a:gd name="T1" fmla="*/ 62 h 78"/>
                  <a:gd name="T2" fmla="*/ 46 w 46"/>
                  <a:gd name="T3" fmla="*/ 78 h 78"/>
                  <a:gd name="T4" fmla="*/ 46 w 46"/>
                  <a:gd name="T5" fmla="*/ 16 h 78"/>
                  <a:gd name="T6" fmla="*/ 0 w 46"/>
                  <a:gd name="T7" fmla="*/ 0 h 78"/>
                  <a:gd name="T8" fmla="*/ 0 w 46"/>
                  <a:gd name="T9" fmla="*/ 62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78">
                    <a:moveTo>
                      <a:pt x="0" y="62"/>
                    </a:moveTo>
                    <a:lnTo>
                      <a:pt x="46" y="78"/>
                    </a:lnTo>
                    <a:lnTo>
                      <a:pt x="46" y="16"/>
                    </a:lnTo>
                    <a:lnTo>
                      <a:pt x="0" y="0"/>
                    </a:lnTo>
                    <a:lnTo>
                      <a:pt x="0" y="6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83" name="Freeform 57"/>
              <p:cNvSpPr>
                <a:spLocks/>
              </p:cNvSpPr>
              <p:nvPr/>
            </p:nvSpPr>
            <p:spPr bwMode="auto">
              <a:xfrm>
                <a:off x="2148" y="2206"/>
                <a:ext cx="46" cy="77"/>
              </a:xfrm>
              <a:custGeom>
                <a:avLst/>
                <a:gdLst>
                  <a:gd name="T0" fmla="*/ 0 w 46"/>
                  <a:gd name="T1" fmla="*/ 61 h 77"/>
                  <a:gd name="T2" fmla="*/ 46 w 46"/>
                  <a:gd name="T3" fmla="*/ 77 h 77"/>
                  <a:gd name="T4" fmla="*/ 46 w 46"/>
                  <a:gd name="T5" fmla="*/ 15 h 77"/>
                  <a:gd name="T6" fmla="*/ 0 w 46"/>
                  <a:gd name="T7" fmla="*/ 0 h 77"/>
                  <a:gd name="T8" fmla="*/ 0 w 46"/>
                  <a:gd name="T9" fmla="*/ 61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77">
                    <a:moveTo>
                      <a:pt x="0" y="61"/>
                    </a:moveTo>
                    <a:lnTo>
                      <a:pt x="46" y="77"/>
                    </a:lnTo>
                    <a:lnTo>
                      <a:pt x="46" y="15"/>
                    </a:lnTo>
                    <a:lnTo>
                      <a:pt x="0" y="0"/>
                    </a:lnTo>
                    <a:lnTo>
                      <a:pt x="0" y="6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84" name="Freeform 58"/>
              <p:cNvSpPr>
                <a:spLocks/>
              </p:cNvSpPr>
              <p:nvPr/>
            </p:nvSpPr>
            <p:spPr bwMode="auto">
              <a:xfrm>
                <a:off x="2202" y="2225"/>
                <a:ext cx="54" cy="80"/>
              </a:xfrm>
              <a:custGeom>
                <a:avLst/>
                <a:gdLst>
                  <a:gd name="T0" fmla="*/ 0 w 54"/>
                  <a:gd name="T1" fmla="*/ 62 h 80"/>
                  <a:gd name="T2" fmla="*/ 54 w 54"/>
                  <a:gd name="T3" fmla="*/ 80 h 80"/>
                  <a:gd name="T4" fmla="*/ 54 w 54"/>
                  <a:gd name="T5" fmla="*/ 19 h 80"/>
                  <a:gd name="T6" fmla="*/ 0 w 54"/>
                  <a:gd name="T7" fmla="*/ 0 h 80"/>
                  <a:gd name="T8" fmla="*/ 0 w 54"/>
                  <a:gd name="T9" fmla="*/ 62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80">
                    <a:moveTo>
                      <a:pt x="0" y="62"/>
                    </a:moveTo>
                    <a:lnTo>
                      <a:pt x="54" y="80"/>
                    </a:lnTo>
                    <a:lnTo>
                      <a:pt x="54" y="19"/>
                    </a:lnTo>
                    <a:lnTo>
                      <a:pt x="0" y="0"/>
                    </a:lnTo>
                    <a:lnTo>
                      <a:pt x="0" y="6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85" name="Freeform 59"/>
              <p:cNvSpPr>
                <a:spLocks/>
              </p:cNvSpPr>
              <p:nvPr/>
            </p:nvSpPr>
            <p:spPr bwMode="auto">
              <a:xfrm>
                <a:off x="2264" y="2108"/>
                <a:ext cx="52" cy="78"/>
              </a:xfrm>
              <a:custGeom>
                <a:avLst/>
                <a:gdLst>
                  <a:gd name="T0" fmla="*/ 0 w 52"/>
                  <a:gd name="T1" fmla="*/ 60 h 78"/>
                  <a:gd name="T2" fmla="*/ 52 w 52"/>
                  <a:gd name="T3" fmla="*/ 78 h 78"/>
                  <a:gd name="T4" fmla="*/ 52 w 52"/>
                  <a:gd name="T5" fmla="*/ 18 h 78"/>
                  <a:gd name="T6" fmla="*/ 0 w 52"/>
                  <a:gd name="T7" fmla="*/ 0 h 78"/>
                  <a:gd name="T8" fmla="*/ 0 w 52"/>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78">
                    <a:moveTo>
                      <a:pt x="0" y="60"/>
                    </a:moveTo>
                    <a:lnTo>
                      <a:pt x="52" y="78"/>
                    </a:lnTo>
                    <a:lnTo>
                      <a:pt x="52" y="18"/>
                    </a:lnTo>
                    <a:lnTo>
                      <a:pt x="0" y="0"/>
                    </a:lnTo>
                    <a:lnTo>
                      <a:pt x="0"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86" name="Freeform 60"/>
              <p:cNvSpPr>
                <a:spLocks/>
              </p:cNvSpPr>
              <p:nvPr/>
            </p:nvSpPr>
            <p:spPr bwMode="auto">
              <a:xfrm>
                <a:off x="2264" y="2176"/>
                <a:ext cx="52" cy="80"/>
              </a:xfrm>
              <a:custGeom>
                <a:avLst/>
                <a:gdLst>
                  <a:gd name="T0" fmla="*/ 0 w 52"/>
                  <a:gd name="T1" fmla="*/ 62 h 80"/>
                  <a:gd name="T2" fmla="*/ 52 w 52"/>
                  <a:gd name="T3" fmla="*/ 80 h 80"/>
                  <a:gd name="T4" fmla="*/ 52 w 52"/>
                  <a:gd name="T5" fmla="*/ 20 h 80"/>
                  <a:gd name="T6" fmla="*/ 0 w 52"/>
                  <a:gd name="T7" fmla="*/ 0 h 80"/>
                  <a:gd name="T8" fmla="*/ 0 w 52"/>
                  <a:gd name="T9" fmla="*/ 62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80">
                    <a:moveTo>
                      <a:pt x="0" y="62"/>
                    </a:moveTo>
                    <a:lnTo>
                      <a:pt x="52" y="80"/>
                    </a:lnTo>
                    <a:lnTo>
                      <a:pt x="52" y="20"/>
                    </a:lnTo>
                    <a:lnTo>
                      <a:pt x="0" y="0"/>
                    </a:lnTo>
                    <a:lnTo>
                      <a:pt x="0" y="6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87" name="Freeform 61"/>
              <p:cNvSpPr>
                <a:spLocks/>
              </p:cNvSpPr>
              <p:nvPr/>
            </p:nvSpPr>
            <p:spPr bwMode="auto">
              <a:xfrm>
                <a:off x="2264" y="2246"/>
                <a:ext cx="52" cy="81"/>
              </a:xfrm>
              <a:custGeom>
                <a:avLst/>
                <a:gdLst>
                  <a:gd name="T0" fmla="*/ 0 w 52"/>
                  <a:gd name="T1" fmla="*/ 62 h 81"/>
                  <a:gd name="T2" fmla="*/ 52 w 52"/>
                  <a:gd name="T3" fmla="*/ 81 h 81"/>
                  <a:gd name="T4" fmla="*/ 52 w 52"/>
                  <a:gd name="T5" fmla="*/ 19 h 81"/>
                  <a:gd name="T6" fmla="*/ 0 w 52"/>
                  <a:gd name="T7" fmla="*/ 0 h 81"/>
                  <a:gd name="T8" fmla="*/ 0 w 52"/>
                  <a:gd name="T9" fmla="*/ 6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81">
                    <a:moveTo>
                      <a:pt x="0" y="62"/>
                    </a:moveTo>
                    <a:lnTo>
                      <a:pt x="52" y="81"/>
                    </a:lnTo>
                    <a:lnTo>
                      <a:pt x="52" y="19"/>
                    </a:lnTo>
                    <a:lnTo>
                      <a:pt x="0" y="0"/>
                    </a:lnTo>
                    <a:lnTo>
                      <a:pt x="0" y="6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88" name="Freeform 62"/>
              <p:cNvSpPr>
                <a:spLocks/>
              </p:cNvSpPr>
              <p:nvPr/>
            </p:nvSpPr>
            <p:spPr bwMode="auto">
              <a:xfrm>
                <a:off x="2202" y="2086"/>
                <a:ext cx="54" cy="79"/>
              </a:xfrm>
              <a:custGeom>
                <a:avLst/>
                <a:gdLst>
                  <a:gd name="T0" fmla="*/ 0 w 54"/>
                  <a:gd name="T1" fmla="*/ 60 h 79"/>
                  <a:gd name="T2" fmla="*/ 54 w 54"/>
                  <a:gd name="T3" fmla="*/ 79 h 79"/>
                  <a:gd name="T4" fmla="*/ 54 w 54"/>
                  <a:gd name="T5" fmla="*/ 19 h 79"/>
                  <a:gd name="T6" fmla="*/ 0 w 54"/>
                  <a:gd name="T7" fmla="*/ 0 h 79"/>
                  <a:gd name="T8" fmla="*/ 0 w 54"/>
                  <a:gd name="T9" fmla="*/ 6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79">
                    <a:moveTo>
                      <a:pt x="0" y="60"/>
                    </a:moveTo>
                    <a:lnTo>
                      <a:pt x="54" y="79"/>
                    </a:lnTo>
                    <a:lnTo>
                      <a:pt x="54" y="19"/>
                    </a:lnTo>
                    <a:lnTo>
                      <a:pt x="0" y="0"/>
                    </a:lnTo>
                    <a:lnTo>
                      <a:pt x="0"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1261" name="Freeform 63"/>
            <p:cNvSpPr>
              <a:spLocks/>
            </p:cNvSpPr>
            <p:nvPr/>
          </p:nvSpPr>
          <p:spPr bwMode="auto">
            <a:xfrm>
              <a:off x="3810" y="2124"/>
              <a:ext cx="263" cy="224"/>
            </a:xfrm>
            <a:custGeom>
              <a:avLst/>
              <a:gdLst>
                <a:gd name="T0" fmla="*/ 233 w 271"/>
                <a:gd name="T1" fmla="*/ 110 h 232"/>
                <a:gd name="T2" fmla="*/ 174 w 271"/>
                <a:gd name="T3" fmla="*/ 171 h 232"/>
                <a:gd name="T4" fmla="*/ 137 w 271"/>
                <a:gd name="T5" fmla="*/ 137 h 232"/>
                <a:gd name="T6" fmla="*/ 98 w 271"/>
                <a:gd name="T7" fmla="*/ 39 h 232"/>
                <a:gd name="T8" fmla="*/ 55 w 271"/>
                <a:gd name="T9" fmla="*/ 63 h 232"/>
                <a:gd name="T10" fmla="*/ 28 w 271"/>
                <a:gd name="T11" fmla="*/ 106 h 232"/>
                <a:gd name="T12" fmla="*/ 0 w 271"/>
                <a:gd name="T13" fmla="*/ 0 h 232"/>
                <a:gd name="T14" fmla="*/ 0 w 271"/>
                <a:gd name="T15" fmla="*/ 34 h 232"/>
                <a:gd name="T16" fmla="*/ 23 w 271"/>
                <a:gd name="T17" fmla="*/ 140 h 232"/>
                <a:gd name="T18" fmla="*/ 60 w 271"/>
                <a:gd name="T19" fmla="*/ 78 h 232"/>
                <a:gd name="T20" fmla="*/ 90 w 271"/>
                <a:gd name="T21" fmla="*/ 62 h 232"/>
                <a:gd name="T22" fmla="*/ 125 w 271"/>
                <a:gd name="T23" fmla="*/ 153 h 232"/>
                <a:gd name="T24" fmla="*/ 171 w 271"/>
                <a:gd name="T25" fmla="*/ 195 h 232"/>
                <a:gd name="T26" fmla="*/ 233 w 271"/>
                <a:gd name="T27" fmla="*/ 134 h 232"/>
                <a:gd name="T28" fmla="*/ 233 w 271"/>
                <a:gd name="T29" fmla="*/ 110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1" h="232">
                  <a:moveTo>
                    <a:pt x="271" y="131"/>
                  </a:moveTo>
                  <a:lnTo>
                    <a:pt x="202" y="204"/>
                  </a:lnTo>
                  <a:lnTo>
                    <a:pt x="159" y="163"/>
                  </a:lnTo>
                  <a:lnTo>
                    <a:pt x="113" y="46"/>
                  </a:lnTo>
                  <a:lnTo>
                    <a:pt x="65" y="74"/>
                  </a:lnTo>
                  <a:lnTo>
                    <a:pt x="33" y="126"/>
                  </a:lnTo>
                  <a:lnTo>
                    <a:pt x="0" y="0"/>
                  </a:lnTo>
                  <a:lnTo>
                    <a:pt x="0" y="39"/>
                  </a:lnTo>
                  <a:lnTo>
                    <a:pt x="28" y="167"/>
                  </a:lnTo>
                  <a:lnTo>
                    <a:pt x="70" y="93"/>
                  </a:lnTo>
                  <a:lnTo>
                    <a:pt x="105" y="73"/>
                  </a:lnTo>
                  <a:lnTo>
                    <a:pt x="145" y="182"/>
                  </a:lnTo>
                  <a:lnTo>
                    <a:pt x="199" y="232"/>
                  </a:lnTo>
                  <a:lnTo>
                    <a:pt x="271" y="160"/>
                  </a:lnTo>
                  <a:lnTo>
                    <a:pt x="271" y="131"/>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62" name="Freeform 64"/>
            <p:cNvSpPr>
              <a:spLocks/>
            </p:cNvSpPr>
            <p:nvPr/>
          </p:nvSpPr>
          <p:spPr bwMode="auto">
            <a:xfrm>
              <a:off x="3810" y="2280"/>
              <a:ext cx="263" cy="170"/>
            </a:xfrm>
            <a:custGeom>
              <a:avLst/>
              <a:gdLst>
                <a:gd name="T0" fmla="*/ 233 w 271"/>
                <a:gd name="T1" fmla="*/ 10 h 176"/>
                <a:gd name="T2" fmla="*/ 166 w 271"/>
                <a:gd name="T3" fmla="*/ 122 h 176"/>
                <a:gd name="T4" fmla="*/ 135 w 271"/>
                <a:gd name="T5" fmla="*/ 101 h 176"/>
                <a:gd name="T6" fmla="*/ 95 w 271"/>
                <a:gd name="T7" fmla="*/ 24 h 176"/>
                <a:gd name="T8" fmla="*/ 57 w 271"/>
                <a:gd name="T9" fmla="*/ 55 h 176"/>
                <a:gd name="T10" fmla="*/ 25 w 271"/>
                <a:gd name="T11" fmla="*/ 59 h 176"/>
                <a:gd name="T12" fmla="*/ 0 w 271"/>
                <a:gd name="T13" fmla="*/ 0 h 176"/>
                <a:gd name="T14" fmla="*/ 0 w 271"/>
                <a:gd name="T15" fmla="*/ 25 h 176"/>
                <a:gd name="T16" fmla="*/ 24 w 271"/>
                <a:gd name="T17" fmla="*/ 80 h 176"/>
                <a:gd name="T18" fmla="*/ 58 w 271"/>
                <a:gd name="T19" fmla="*/ 73 h 176"/>
                <a:gd name="T20" fmla="*/ 93 w 271"/>
                <a:gd name="T21" fmla="*/ 48 h 176"/>
                <a:gd name="T22" fmla="*/ 131 w 271"/>
                <a:gd name="T23" fmla="*/ 125 h 176"/>
                <a:gd name="T24" fmla="*/ 167 w 271"/>
                <a:gd name="T25" fmla="*/ 148 h 176"/>
                <a:gd name="T26" fmla="*/ 233 w 271"/>
                <a:gd name="T27" fmla="*/ 39 h 176"/>
                <a:gd name="T28" fmla="*/ 233 w 271"/>
                <a:gd name="T29" fmla="*/ 10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1" h="176">
                  <a:moveTo>
                    <a:pt x="271" y="10"/>
                  </a:moveTo>
                  <a:lnTo>
                    <a:pt x="192" y="145"/>
                  </a:lnTo>
                  <a:lnTo>
                    <a:pt x="156" y="121"/>
                  </a:lnTo>
                  <a:lnTo>
                    <a:pt x="110" y="29"/>
                  </a:lnTo>
                  <a:lnTo>
                    <a:pt x="67" y="65"/>
                  </a:lnTo>
                  <a:lnTo>
                    <a:pt x="30" y="69"/>
                  </a:lnTo>
                  <a:lnTo>
                    <a:pt x="0" y="0"/>
                  </a:lnTo>
                  <a:lnTo>
                    <a:pt x="0" y="30"/>
                  </a:lnTo>
                  <a:lnTo>
                    <a:pt x="29" y="95"/>
                  </a:lnTo>
                  <a:lnTo>
                    <a:pt x="68" y="88"/>
                  </a:lnTo>
                  <a:lnTo>
                    <a:pt x="108" y="58"/>
                  </a:lnTo>
                  <a:lnTo>
                    <a:pt x="151" y="149"/>
                  </a:lnTo>
                  <a:lnTo>
                    <a:pt x="194" y="176"/>
                  </a:lnTo>
                  <a:lnTo>
                    <a:pt x="271" y="45"/>
                  </a:lnTo>
                  <a:lnTo>
                    <a:pt x="271"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63" name="Freeform 65"/>
            <p:cNvSpPr>
              <a:spLocks/>
            </p:cNvSpPr>
            <p:nvPr/>
          </p:nvSpPr>
          <p:spPr bwMode="auto">
            <a:xfrm>
              <a:off x="3810" y="2387"/>
              <a:ext cx="263" cy="98"/>
            </a:xfrm>
            <a:custGeom>
              <a:avLst/>
              <a:gdLst>
                <a:gd name="T0" fmla="*/ 233 w 271"/>
                <a:gd name="T1" fmla="*/ 47 h 101"/>
                <a:gd name="T2" fmla="*/ 165 w 271"/>
                <a:gd name="T3" fmla="*/ 66 h 101"/>
                <a:gd name="T4" fmla="*/ 132 w 271"/>
                <a:gd name="T5" fmla="*/ 73 h 101"/>
                <a:gd name="T6" fmla="*/ 92 w 271"/>
                <a:gd name="T7" fmla="*/ 9 h 101"/>
                <a:gd name="T8" fmla="*/ 64 w 271"/>
                <a:gd name="T9" fmla="*/ 31 h 101"/>
                <a:gd name="T10" fmla="*/ 31 w 271"/>
                <a:gd name="T11" fmla="*/ 0 h 101"/>
                <a:gd name="T12" fmla="*/ 0 w 271"/>
                <a:gd name="T13" fmla="*/ 9 h 101"/>
                <a:gd name="T14" fmla="*/ 0 w 271"/>
                <a:gd name="T15" fmla="*/ 25 h 101"/>
                <a:gd name="T16" fmla="*/ 31 w 271"/>
                <a:gd name="T17" fmla="*/ 16 h 101"/>
                <a:gd name="T18" fmla="*/ 65 w 271"/>
                <a:gd name="T19" fmla="*/ 48 h 101"/>
                <a:gd name="T20" fmla="*/ 91 w 271"/>
                <a:gd name="T21" fmla="*/ 23 h 101"/>
                <a:gd name="T22" fmla="*/ 130 w 271"/>
                <a:gd name="T23" fmla="*/ 86 h 101"/>
                <a:gd name="T24" fmla="*/ 164 w 271"/>
                <a:gd name="T25" fmla="*/ 81 h 101"/>
                <a:gd name="T26" fmla="*/ 233 w 271"/>
                <a:gd name="T27" fmla="*/ 65 h 101"/>
                <a:gd name="T28" fmla="*/ 233 w 271"/>
                <a:gd name="T29" fmla="*/ 47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1" h="101">
                  <a:moveTo>
                    <a:pt x="271" y="54"/>
                  </a:moveTo>
                  <a:lnTo>
                    <a:pt x="191" y="76"/>
                  </a:lnTo>
                  <a:lnTo>
                    <a:pt x="152" y="83"/>
                  </a:lnTo>
                  <a:lnTo>
                    <a:pt x="107" y="9"/>
                  </a:lnTo>
                  <a:lnTo>
                    <a:pt x="74" y="36"/>
                  </a:lnTo>
                  <a:lnTo>
                    <a:pt x="36" y="0"/>
                  </a:lnTo>
                  <a:lnTo>
                    <a:pt x="0" y="9"/>
                  </a:lnTo>
                  <a:lnTo>
                    <a:pt x="0" y="30"/>
                  </a:lnTo>
                  <a:lnTo>
                    <a:pt x="36" y="20"/>
                  </a:lnTo>
                  <a:lnTo>
                    <a:pt x="75" y="56"/>
                  </a:lnTo>
                  <a:lnTo>
                    <a:pt x="106" y="28"/>
                  </a:lnTo>
                  <a:lnTo>
                    <a:pt x="150" y="101"/>
                  </a:lnTo>
                  <a:lnTo>
                    <a:pt x="190" y="95"/>
                  </a:lnTo>
                  <a:lnTo>
                    <a:pt x="271" y="75"/>
                  </a:lnTo>
                  <a:lnTo>
                    <a:pt x="271" y="5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20" name="Group 739"/>
          <p:cNvGrpSpPr>
            <a:grpSpLocks/>
          </p:cNvGrpSpPr>
          <p:nvPr/>
        </p:nvGrpSpPr>
        <p:grpSpPr bwMode="auto">
          <a:xfrm>
            <a:off x="9844470" y="1594005"/>
            <a:ext cx="388553" cy="282258"/>
            <a:chOff x="1721" y="3232"/>
            <a:chExt cx="742" cy="735"/>
          </a:xfrm>
          <a:effectLst>
            <a:outerShdw blurRad="50800" dist="25400" dir="2700000">
              <a:srgbClr val="000000">
                <a:alpha val="40000"/>
              </a:srgbClr>
            </a:outerShdw>
          </a:effectLst>
        </p:grpSpPr>
        <p:sp>
          <p:nvSpPr>
            <p:cNvPr id="1168" name="Freeform 612"/>
            <p:cNvSpPr>
              <a:spLocks/>
            </p:cNvSpPr>
            <p:nvPr/>
          </p:nvSpPr>
          <p:spPr bwMode="auto">
            <a:xfrm>
              <a:off x="1898" y="3397"/>
              <a:ext cx="195" cy="71"/>
            </a:xfrm>
            <a:custGeom>
              <a:avLst/>
              <a:gdLst>
                <a:gd name="T0" fmla="*/ 100 w 195"/>
                <a:gd name="T1" fmla="*/ 0 h 71"/>
                <a:gd name="T2" fmla="*/ 0 w 195"/>
                <a:gd name="T3" fmla="*/ 36 h 71"/>
                <a:gd name="T4" fmla="*/ 94 w 195"/>
                <a:gd name="T5" fmla="*/ 71 h 71"/>
                <a:gd name="T6" fmla="*/ 195 w 195"/>
                <a:gd name="T7" fmla="*/ 34 h 71"/>
                <a:gd name="T8" fmla="*/ 100 w 195"/>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 h="71">
                  <a:moveTo>
                    <a:pt x="100" y="0"/>
                  </a:moveTo>
                  <a:lnTo>
                    <a:pt x="0" y="36"/>
                  </a:lnTo>
                  <a:lnTo>
                    <a:pt x="94" y="71"/>
                  </a:lnTo>
                  <a:lnTo>
                    <a:pt x="195" y="34"/>
                  </a:lnTo>
                  <a:lnTo>
                    <a:pt x="100" y="0"/>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69" name="Freeform 613"/>
            <p:cNvSpPr>
              <a:spLocks/>
            </p:cNvSpPr>
            <p:nvPr/>
          </p:nvSpPr>
          <p:spPr bwMode="auto">
            <a:xfrm>
              <a:off x="1721" y="3332"/>
              <a:ext cx="189" cy="69"/>
            </a:xfrm>
            <a:custGeom>
              <a:avLst/>
              <a:gdLst>
                <a:gd name="T0" fmla="*/ 98 w 189"/>
                <a:gd name="T1" fmla="*/ 0 h 69"/>
                <a:gd name="T2" fmla="*/ 0 w 189"/>
                <a:gd name="T3" fmla="*/ 35 h 69"/>
                <a:gd name="T4" fmla="*/ 91 w 189"/>
                <a:gd name="T5" fmla="*/ 69 h 69"/>
                <a:gd name="T6" fmla="*/ 189 w 189"/>
                <a:gd name="T7" fmla="*/ 33 h 69"/>
                <a:gd name="T8" fmla="*/ 98 w 189"/>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69">
                  <a:moveTo>
                    <a:pt x="98" y="0"/>
                  </a:moveTo>
                  <a:lnTo>
                    <a:pt x="0" y="35"/>
                  </a:lnTo>
                  <a:lnTo>
                    <a:pt x="91" y="69"/>
                  </a:lnTo>
                  <a:lnTo>
                    <a:pt x="189" y="33"/>
                  </a:lnTo>
                  <a:lnTo>
                    <a:pt x="98" y="0"/>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0" name="Freeform 614"/>
            <p:cNvSpPr>
              <a:spLocks/>
            </p:cNvSpPr>
            <p:nvPr/>
          </p:nvSpPr>
          <p:spPr bwMode="auto">
            <a:xfrm>
              <a:off x="2094" y="3329"/>
              <a:ext cx="184" cy="68"/>
            </a:xfrm>
            <a:custGeom>
              <a:avLst/>
              <a:gdLst>
                <a:gd name="T0" fmla="*/ 94 w 184"/>
                <a:gd name="T1" fmla="*/ 68 h 68"/>
                <a:gd name="T2" fmla="*/ 184 w 184"/>
                <a:gd name="T3" fmla="*/ 34 h 68"/>
                <a:gd name="T4" fmla="*/ 89 w 184"/>
                <a:gd name="T5" fmla="*/ 0 h 68"/>
                <a:gd name="T6" fmla="*/ 0 w 184"/>
                <a:gd name="T7" fmla="*/ 33 h 68"/>
                <a:gd name="T8" fmla="*/ 94 w 184"/>
                <a:gd name="T9" fmla="*/ 68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 h="68">
                  <a:moveTo>
                    <a:pt x="94" y="68"/>
                  </a:moveTo>
                  <a:lnTo>
                    <a:pt x="184" y="34"/>
                  </a:lnTo>
                  <a:lnTo>
                    <a:pt x="89" y="0"/>
                  </a:lnTo>
                  <a:lnTo>
                    <a:pt x="0" y="33"/>
                  </a:lnTo>
                  <a:lnTo>
                    <a:pt x="94" y="68"/>
                  </a:lnTo>
                  <a:close/>
                </a:path>
              </a:pathLst>
            </a:custGeom>
            <a:solidFill>
              <a:srgbClr val="C150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1" name="Freeform 615"/>
            <p:cNvSpPr>
              <a:spLocks/>
            </p:cNvSpPr>
            <p:nvPr/>
          </p:nvSpPr>
          <p:spPr bwMode="auto">
            <a:xfrm>
              <a:off x="1915" y="3265"/>
              <a:ext cx="181" cy="65"/>
            </a:xfrm>
            <a:custGeom>
              <a:avLst/>
              <a:gdLst>
                <a:gd name="T0" fmla="*/ 181 w 181"/>
                <a:gd name="T1" fmla="*/ 33 h 65"/>
                <a:gd name="T2" fmla="*/ 88 w 181"/>
                <a:gd name="T3" fmla="*/ 0 h 65"/>
                <a:gd name="T4" fmla="*/ 0 w 181"/>
                <a:gd name="T5" fmla="*/ 31 h 65"/>
                <a:gd name="T6" fmla="*/ 92 w 181"/>
                <a:gd name="T7" fmla="*/ 65 h 65"/>
                <a:gd name="T8" fmla="*/ 181 w 181"/>
                <a:gd name="T9" fmla="*/ 33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65">
                  <a:moveTo>
                    <a:pt x="181" y="33"/>
                  </a:moveTo>
                  <a:lnTo>
                    <a:pt x="88" y="0"/>
                  </a:lnTo>
                  <a:lnTo>
                    <a:pt x="0" y="31"/>
                  </a:lnTo>
                  <a:lnTo>
                    <a:pt x="92" y="65"/>
                  </a:lnTo>
                  <a:lnTo>
                    <a:pt x="181" y="33"/>
                  </a:lnTo>
                  <a:close/>
                </a:path>
              </a:pathLst>
            </a:custGeom>
            <a:solidFill>
              <a:srgbClr val="C150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2" name="Freeform 616"/>
            <p:cNvSpPr>
              <a:spLocks/>
            </p:cNvSpPr>
            <p:nvPr/>
          </p:nvSpPr>
          <p:spPr bwMode="auto">
            <a:xfrm>
              <a:off x="1998" y="3362"/>
              <a:ext cx="190" cy="69"/>
            </a:xfrm>
            <a:custGeom>
              <a:avLst/>
              <a:gdLst>
                <a:gd name="T0" fmla="*/ 96 w 190"/>
                <a:gd name="T1" fmla="*/ 0 h 69"/>
                <a:gd name="T2" fmla="*/ 0 w 190"/>
                <a:gd name="T3" fmla="*/ 35 h 69"/>
                <a:gd name="T4" fmla="*/ 95 w 190"/>
                <a:gd name="T5" fmla="*/ 69 h 69"/>
                <a:gd name="T6" fmla="*/ 190 w 190"/>
                <a:gd name="T7" fmla="*/ 35 h 69"/>
                <a:gd name="T8" fmla="*/ 96 w 190"/>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69">
                  <a:moveTo>
                    <a:pt x="96" y="0"/>
                  </a:moveTo>
                  <a:lnTo>
                    <a:pt x="0" y="35"/>
                  </a:lnTo>
                  <a:lnTo>
                    <a:pt x="95" y="69"/>
                  </a:lnTo>
                  <a:lnTo>
                    <a:pt x="190" y="35"/>
                  </a:lnTo>
                  <a:lnTo>
                    <a:pt x="96" y="0"/>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3" name="Freeform 617"/>
            <p:cNvSpPr>
              <a:spLocks/>
            </p:cNvSpPr>
            <p:nvPr/>
          </p:nvSpPr>
          <p:spPr bwMode="auto">
            <a:xfrm>
              <a:off x="1819" y="3296"/>
              <a:ext cx="188" cy="69"/>
            </a:xfrm>
            <a:custGeom>
              <a:avLst/>
              <a:gdLst>
                <a:gd name="T0" fmla="*/ 188 w 188"/>
                <a:gd name="T1" fmla="*/ 34 h 69"/>
                <a:gd name="T2" fmla="*/ 96 w 188"/>
                <a:gd name="T3" fmla="*/ 0 h 69"/>
                <a:gd name="T4" fmla="*/ 0 w 188"/>
                <a:gd name="T5" fmla="*/ 36 h 69"/>
                <a:gd name="T6" fmla="*/ 91 w 188"/>
                <a:gd name="T7" fmla="*/ 69 h 69"/>
                <a:gd name="T8" fmla="*/ 188 w 188"/>
                <a:gd name="T9" fmla="*/ 34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69">
                  <a:moveTo>
                    <a:pt x="188" y="34"/>
                  </a:moveTo>
                  <a:lnTo>
                    <a:pt x="96" y="0"/>
                  </a:lnTo>
                  <a:lnTo>
                    <a:pt x="0" y="36"/>
                  </a:lnTo>
                  <a:lnTo>
                    <a:pt x="91" y="69"/>
                  </a:lnTo>
                  <a:lnTo>
                    <a:pt x="188" y="34"/>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4" name="Freeform 618"/>
            <p:cNvSpPr>
              <a:spLocks/>
            </p:cNvSpPr>
            <p:nvPr/>
          </p:nvSpPr>
          <p:spPr bwMode="auto">
            <a:xfrm>
              <a:off x="2183" y="3297"/>
              <a:ext cx="183" cy="66"/>
            </a:xfrm>
            <a:custGeom>
              <a:avLst/>
              <a:gdLst>
                <a:gd name="T0" fmla="*/ 95 w 183"/>
                <a:gd name="T1" fmla="*/ 66 h 66"/>
                <a:gd name="T2" fmla="*/ 183 w 183"/>
                <a:gd name="T3" fmla="*/ 35 h 66"/>
                <a:gd name="T4" fmla="*/ 87 w 183"/>
                <a:gd name="T5" fmla="*/ 0 h 66"/>
                <a:gd name="T6" fmla="*/ 0 w 183"/>
                <a:gd name="T7" fmla="*/ 32 h 66"/>
                <a:gd name="T8" fmla="*/ 95 w 183"/>
                <a:gd name="T9" fmla="*/ 66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66">
                  <a:moveTo>
                    <a:pt x="95" y="66"/>
                  </a:moveTo>
                  <a:lnTo>
                    <a:pt x="183" y="35"/>
                  </a:lnTo>
                  <a:lnTo>
                    <a:pt x="87" y="0"/>
                  </a:lnTo>
                  <a:lnTo>
                    <a:pt x="0" y="32"/>
                  </a:lnTo>
                  <a:lnTo>
                    <a:pt x="95" y="66"/>
                  </a:lnTo>
                  <a:close/>
                </a:path>
              </a:pathLst>
            </a:custGeom>
            <a:solidFill>
              <a:srgbClr val="9ABE9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5" name="Freeform 619"/>
            <p:cNvSpPr>
              <a:spLocks/>
            </p:cNvSpPr>
            <p:nvPr/>
          </p:nvSpPr>
          <p:spPr bwMode="auto">
            <a:xfrm>
              <a:off x="2003" y="3232"/>
              <a:ext cx="181" cy="66"/>
            </a:xfrm>
            <a:custGeom>
              <a:avLst/>
              <a:gdLst>
                <a:gd name="T0" fmla="*/ 181 w 181"/>
                <a:gd name="T1" fmla="*/ 34 h 66"/>
                <a:gd name="T2" fmla="*/ 87 w 181"/>
                <a:gd name="T3" fmla="*/ 0 h 66"/>
                <a:gd name="T4" fmla="*/ 0 w 181"/>
                <a:gd name="T5" fmla="*/ 33 h 66"/>
                <a:gd name="T6" fmla="*/ 93 w 181"/>
                <a:gd name="T7" fmla="*/ 66 h 66"/>
                <a:gd name="T8" fmla="*/ 181 w 181"/>
                <a:gd name="T9" fmla="*/ 3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66">
                  <a:moveTo>
                    <a:pt x="181" y="34"/>
                  </a:moveTo>
                  <a:lnTo>
                    <a:pt x="87" y="0"/>
                  </a:lnTo>
                  <a:lnTo>
                    <a:pt x="0" y="33"/>
                  </a:lnTo>
                  <a:lnTo>
                    <a:pt x="93" y="66"/>
                  </a:lnTo>
                  <a:lnTo>
                    <a:pt x="181" y="34"/>
                  </a:lnTo>
                  <a:close/>
                </a:path>
              </a:pathLst>
            </a:custGeom>
            <a:solidFill>
              <a:srgbClr val="C150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6" name="Freeform 620"/>
            <p:cNvSpPr>
              <a:spLocks/>
            </p:cNvSpPr>
            <p:nvPr/>
          </p:nvSpPr>
          <p:spPr bwMode="auto">
            <a:xfrm>
              <a:off x="1992" y="3431"/>
              <a:ext cx="200" cy="73"/>
            </a:xfrm>
            <a:custGeom>
              <a:avLst/>
              <a:gdLst>
                <a:gd name="T0" fmla="*/ 200 w 200"/>
                <a:gd name="T1" fmla="*/ 36 h 73"/>
                <a:gd name="T2" fmla="*/ 101 w 200"/>
                <a:gd name="T3" fmla="*/ 0 h 73"/>
                <a:gd name="T4" fmla="*/ 0 w 200"/>
                <a:gd name="T5" fmla="*/ 37 h 73"/>
                <a:gd name="T6" fmla="*/ 98 w 200"/>
                <a:gd name="T7" fmla="*/ 73 h 73"/>
                <a:gd name="T8" fmla="*/ 200 w 200"/>
                <a:gd name="T9" fmla="*/ 36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0" h="73">
                  <a:moveTo>
                    <a:pt x="200" y="36"/>
                  </a:moveTo>
                  <a:lnTo>
                    <a:pt x="101" y="0"/>
                  </a:lnTo>
                  <a:lnTo>
                    <a:pt x="0" y="37"/>
                  </a:lnTo>
                  <a:lnTo>
                    <a:pt x="98" y="73"/>
                  </a:lnTo>
                  <a:lnTo>
                    <a:pt x="200" y="36"/>
                  </a:lnTo>
                  <a:close/>
                </a:path>
              </a:pathLst>
            </a:custGeom>
            <a:solidFill>
              <a:srgbClr val="9ABE9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7" name="Freeform 621"/>
            <p:cNvSpPr>
              <a:spLocks/>
            </p:cNvSpPr>
            <p:nvPr/>
          </p:nvSpPr>
          <p:spPr bwMode="auto">
            <a:xfrm>
              <a:off x="1812" y="3365"/>
              <a:ext cx="186" cy="68"/>
            </a:xfrm>
            <a:custGeom>
              <a:avLst/>
              <a:gdLst>
                <a:gd name="T0" fmla="*/ 98 w 186"/>
                <a:gd name="T1" fmla="*/ 0 h 68"/>
                <a:gd name="T2" fmla="*/ 0 w 186"/>
                <a:gd name="T3" fmla="*/ 36 h 68"/>
                <a:gd name="T4" fmla="*/ 86 w 186"/>
                <a:gd name="T5" fmla="*/ 68 h 68"/>
                <a:gd name="T6" fmla="*/ 186 w 186"/>
                <a:gd name="T7" fmla="*/ 32 h 68"/>
                <a:gd name="T8" fmla="*/ 98 w 186"/>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68">
                  <a:moveTo>
                    <a:pt x="98" y="0"/>
                  </a:moveTo>
                  <a:lnTo>
                    <a:pt x="0" y="36"/>
                  </a:lnTo>
                  <a:lnTo>
                    <a:pt x="86" y="68"/>
                  </a:lnTo>
                  <a:lnTo>
                    <a:pt x="186" y="32"/>
                  </a:lnTo>
                  <a:lnTo>
                    <a:pt x="98" y="0"/>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8" name="Freeform 622"/>
            <p:cNvSpPr>
              <a:spLocks/>
            </p:cNvSpPr>
            <p:nvPr/>
          </p:nvSpPr>
          <p:spPr bwMode="auto">
            <a:xfrm>
              <a:off x="2188" y="3363"/>
              <a:ext cx="188" cy="69"/>
            </a:xfrm>
            <a:custGeom>
              <a:avLst/>
              <a:gdLst>
                <a:gd name="T0" fmla="*/ 0 w 188"/>
                <a:gd name="T1" fmla="*/ 34 h 69"/>
                <a:gd name="T2" fmla="*/ 99 w 188"/>
                <a:gd name="T3" fmla="*/ 69 h 69"/>
                <a:gd name="T4" fmla="*/ 188 w 188"/>
                <a:gd name="T5" fmla="*/ 36 h 69"/>
                <a:gd name="T6" fmla="*/ 90 w 188"/>
                <a:gd name="T7" fmla="*/ 0 h 69"/>
                <a:gd name="T8" fmla="*/ 0 w 188"/>
                <a:gd name="T9" fmla="*/ 34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69">
                  <a:moveTo>
                    <a:pt x="0" y="34"/>
                  </a:moveTo>
                  <a:lnTo>
                    <a:pt x="99" y="69"/>
                  </a:lnTo>
                  <a:lnTo>
                    <a:pt x="188" y="36"/>
                  </a:lnTo>
                  <a:lnTo>
                    <a:pt x="90" y="0"/>
                  </a:lnTo>
                  <a:lnTo>
                    <a:pt x="0" y="34"/>
                  </a:lnTo>
                  <a:close/>
                </a:path>
              </a:pathLst>
            </a:custGeom>
            <a:solidFill>
              <a:srgbClr val="C150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79" name="Freeform 623"/>
            <p:cNvSpPr>
              <a:spLocks/>
            </p:cNvSpPr>
            <p:nvPr/>
          </p:nvSpPr>
          <p:spPr bwMode="auto">
            <a:xfrm>
              <a:off x="2007" y="3298"/>
              <a:ext cx="176" cy="64"/>
            </a:xfrm>
            <a:custGeom>
              <a:avLst/>
              <a:gdLst>
                <a:gd name="T0" fmla="*/ 176 w 176"/>
                <a:gd name="T1" fmla="*/ 31 h 64"/>
                <a:gd name="T2" fmla="*/ 89 w 176"/>
                <a:gd name="T3" fmla="*/ 0 h 64"/>
                <a:gd name="T4" fmla="*/ 0 w 176"/>
                <a:gd name="T5" fmla="*/ 32 h 64"/>
                <a:gd name="T6" fmla="*/ 87 w 176"/>
                <a:gd name="T7" fmla="*/ 64 h 64"/>
                <a:gd name="T8" fmla="*/ 176 w 176"/>
                <a:gd name="T9" fmla="*/ 31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6" h="64">
                  <a:moveTo>
                    <a:pt x="176" y="31"/>
                  </a:moveTo>
                  <a:lnTo>
                    <a:pt x="89" y="0"/>
                  </a:lnTo>
                  <a:lnTo>
                    <a:pt x="0" y="32"/>
                  </a:lnTo>
                  <a:lnTo>
                    <a:pt x="87" y="64"/>
                  </a:lnTo>
                  <a:lnTo>
                    <a:pt x="176" y="31"/>
                  </a:lnTo>
                  <a:close/>
                </a:path>
              </a:pathLst>
            </a:custGeom>
            <a:solidFill>
              <a:srgbClr val="8BA0B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0" name="Freeform 624"/>
            <p:cNvSpPr>
              <a:spLocks/>
            </p:cNvSpPr>
            <p:nvPr/>
          </p:nvSpPr>
          <p:spPr bwMode="auto">
            <a:xfrm>
              <a:off x="1910" y="3330"/>
              <a:ext cx="184" cy="67"/>
            </a:xfrm>
            <a:custGeom>
              <a:avLst/>
              <a:gdLst>
                <a:gd name="T0" fmla="*/ 97 w 184"/>
                <a:gd name="T1" fmla="*/ 0 h 67"/>
                <a:gd name="T2" fmla="*/ 0 w 184"/>
                <a:gd name="T3" fmla="*/ 35 h 67"/>
                <a:gd name="T4" fmla="*/ 88 w 184"/>
                <a:gd name="T5" fmla="*/ 67 h 67"/>
                <a:gd name="T6" fmla="*/ 184 w 184"/>
                <a:gd name="T7" fmla="*/ 32 h 67"/>
                <a:gd name="T8" fmla="*/ 97 w 184"/>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 h="67">
                  <a:moveTo>
                    <a:pt x="97" y="0"/>
                  </a:moveTo>
                  <a:lnTo>
                    <a:pt x="0" y="35"/>
                  </a:lnTo>
                  <a:lnTo>
                    <a:pt x="88" y="67"/>
                  </a:lnTo>
                  <a:lnTo>
                    <a:pt x="184" y="32"/>
                  </a:lnTo>
                  <a:lnTo>
                    <a:pt x="97" y="0"/>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1" name="Freeform 625"/>
            <p:cNvSpPr>
              <a:spLocks/>
            </p:cNvSpPr>
            <p:nvPr/>
          </p:nvSpPr>
          <p:spPr bwMode="auto">
            <a:xfrm>
              <a:off x="2093" y="3397"/>
              <a:ext cx="194" cy="70"/>
            </a:xfrm>
            <a:custGeom>
              <a:avLst/>
              <a:gdLst>
                <a:gd name="T0" fmla="*/ 0 w 194"/>
                <a:gd name="T1" fmla="*/ 34 h 70"/>
                <a:gd name="T2" fmla="*/ 99 w 194"/>
                <a:gd name="T3" fmla="*/ 70 h 70"/>
                <a:gd name="T4" fmla="*/ 194 w 194"/>
                <a:gd name="T5" fmla="*/ 35 h 70"/>
                <a:gd name="T6" fmla="*/ 95 w 194"/>
                <a:gd name="T7" fmla="*/ 0 h 70"/>
                <a:gd name="T8" fmla="*/ 0 w 194"/>
                <a:gd name="T9" fmla="*/ 34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70">
                  <a:moveTo>
                    <a:pt x="0" y="34"/>
                  </a:moveTo>
                  <a:lnTo>
                    <a:pt x="99" y="70"/>
                  </a:lnTo>
                  <a:lnTo>
                    <a:pt x="194" y="35"/>
                  </a:lnTo>
                  <a:lnTo>
                    <a:pt x="95" y="0"/>
                  </a:lnTo>
                  <a:lnTo>
                    <a:pt x="0" y="34"/>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2" name="Freeform 626"/>
            <p:cNvSpPr>
              <a:spLocks/>
            </p:cNvSpPr>
            <p:nvPr/>
          </p:nvSpPr>
          <p:spPr bwMode="auto">
            <a:xfrm>
              <a:off x="2096" y="3266"/>
              <a:ext cx="174" cy="63"/>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3" name="Freeform 627"/>
            <p:cNvSpPr>
              <a:spLocks/>
            </p:cNvSpPr>
            <p:nvPr/>
          </p:nvSpPr>
          <p:spPr bwMode="auto">
            <a:xfrm>
              <a:off x="2278" y="3332"/>
              <a:ext cx="185" cy="67"/>
            </a:xfrm>
            <a:custGeom>
              <a:avLst/>
              <a:gdLst>
                <a:gd name="T0" fmla="*/ 98 w 185"/>
                <a:gd name="T1" fmla="*/ 67 h 67"/>
                <a:gd name="T2" fmla="*/ 185 w 185"/>
                <a:gd name="T3" fmla="*/ 35 h 67"/>
                <a:gd name="T4" fmla="*/ 88 w 185"/>
                <a:gd name="T5" fmla="*/ 0 h 67"/>
                <a:gd name="T6" fmla="*/ 0 w 185"/>
                <a:gd name="T7" fmla="*/ 31 h 67"/>
                <a:gd name="T8" fmla="*/ 98 w 185"/>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5" h="67">
                  <a:moveTo>
                    <a:pt x="98" y="67"/>
                  </a:moveTo>
                  <a:lnTo>
                    <a:pt x="185" y="35"/>
                  </a:lnTo>
                  <a:lnTo>
                    <a:pt x="88" y="0"/>
                  </a:lnTo>
                  <a:lnTo>
                    <a:pt x="0" y="31"/>
                  </a:lnTo>
                  <a:lnTo>
                    <a:pt x="98" y="67"/>
                  </a:lnTo>
                  <a:close/>
                </a:path>
              </a:pathLst>
            </a:custGeom>
            <a:solidFill>
              <a:srgbClr val="9ABE9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4" name="Freeform 628"/>
            <p:cNvSpPr>
              <a:spLocks/>
            </p:cNvSpPr>
            <p:nvPr/>
          </p:nvSpPr>
          <p:spPr bwMode="auto">
            <a:xfrm>
              <a:off x="1813" y="3401"/>
              <a:ext cx="88" cy="151"/>
            </a:xfrm>
            <a:custGeom>
              <a:avLst/>
              <a:gdLst>
                <a:gd name="T0" fmla="*/ 88 w 88"/>
                <a:gd name="T1" fmla="*/ 151 h 151"/>
                <a:gd name="T2" fmla="*/ 88 w 88"/>
                <a:gd name="T3" fmla="*/ 32 h 151"/>
                <a:gd name="T4" fmla="*/ 0 w 88"/>
                <a:gd name="T5" fmla="*/ 0 h 151"/>
                <a:gd name="T6" fmla="*/ 0 w 88"/>
                <a:gd name="T7" fmla="*/ 119 h 151"/>
                <a:gd name="T8" fmla="*/ 88 w 88"/>
                <a:gd name="T9" fmla="*/ 151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151">
                  <a:moveTo>
                    <a:pt x="88" y="151"/>
                  </a:moveTo>
                  <a:lnTo>
                    <a:pt x="88" y="32"/>
                  </a:lnTo>
                  <a:lnTo>
                    <a:pt x="0" y="0"/>
                  </a:lnTo>
                  <a:lnTo>
                    <a:pt x="0" y="119"/>
                  </a:lnTo>
                  <a:lnTo>
                    <a:pt x="88" y="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5" name="Freeform 629"/>
            <p:cNvSpPr>
              <a:spLocks/>
            </p:cNvSpPr>
            <p:nvPr/>
          </p:nvSpPr>
          <p:spPr bwMode="auto">
            <a:xfrm>
              <a:off x="1995" y="3468"/>
              <a:ext cx="95" cy="154"/>
            </a:xfrm>
            <a:custGeom>
              <a:avLst/>
              <a:gdLst>
                <a:gd name="T0" fmla="*/ 0 w 95"/>
                <a:gd name="T1" fmla="*/ 0 h 154"/>
                <a:gd name="T2" fmla="*/ 0 w 95"/>
                <a:gd name="T3" fmla="*/ 118 h 154"/>
                <a:gd name="T4" fmla="*/ 95 w 95"/>
                <a:gd name="T5" fmla="*/ 154 h 154"/>
                <a:gd name="T6" fmla="*/ 95 w 95"/>
                <a:gd name="T7" fmla="*/ 35 h 154"/>
                <a:gd name="T8" fmla="*/ 0 w 95"/>
                <a:gd name="T9" fmla="*/ 0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4">
                  <a:moveTo>
                    <a:pt x="0" y="0"/>
                  </a:moveTo>
                  <a:lnTo>
                    <a:pt x="0" y="118"/>
                  </a:lnTo>
                  <a:lnTo>
                    <a:pt x="95" y="154"/>
                  </a:lnTo>
                  <a:lnTo>
                    <a:pt x="95" y="35"/>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6" name="Freeform 630"/>
            <p:cNvSpPr>
              <a:spLocks/>
            </p:cNvSpPr>
            <p:nvPr/>
          </p:nvSpPr>
          <p:spPr bwMode="auto">
            <a:xfrm>
              <a:off x="1813" y="3634"/>
              <a:ext cx="88" cy="148"/>
            </a:xfrm>
            <a:custGeom>
              <a:avLst/>
              <a:gdLst>
                <a:gd name="T0" fmla="*/ 0 w 88"/>
                <a:gd name="T1" fmla="*/ 0 h 148"/>
                <a:gd name="T2" fmla="*/ 0 w 88"/>
                <a:gd name="T3" fmla="*/ 116 h 148"/>
                <a:gd name="T4" fmla="*/ 88 w 88"/>
                <a:gd name="T5" fmla="*/ 148 h 148"/>
                <a:gd name="T6" fmla="*/ 88 w 88"/>
                <a:gd name="T7" fmla="*/ 32 h 148"/>
                <a:gd name="T8" fmla="*/ 0 w 88"/>
                <a:gd name="T9" fmla="*/ 0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148">
                  <a:moveTo>
                    <a:pt x="0" y="0"/>
                  </a:moveTo>
                  <a:lnTo>
                    <a:pt x="0" y="116"/>
                  </a:lnTo>
                  <a:lnTo>
                    <a:pt x="88" y="148"/>
                  </a:lnTo>
                  <a:lnTo>
                    <a:pt x="88" y="3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7" name="Freeform 631"/>
            <p:cNvSpPr>
              <a:spLocks/>
            </p:cNvSpPr>
            <p:nvPr/>
          </p:nvSpPr>
          <p:spPr bwMode="auto">
            <a:xfrm>
              <a:off x="1995" y="3700"/>
              <a:ext cx="95" cy="150"/>
            </a:xfrm>
            <a:custGeom>
              <a:avLst/>
              <a:gdLst>
                <a:gd name="T0" fmla="*/ 0 w 95"/>
                <a:gd name="T1" fmla="*/ 116 h 150"/>
                <a:gd name="T2" fmla="*/ 95 w 95"/>
                <a:gd name="T3" fmla="*/ 150 h 150"/>
                <a:gd name="T4" fmla="*/ 95 w 95"/>
                <a:gd name="T5" fmla="*/ 35 h 150"/>
                <a:gd name="T6" fmla="*/ 0 w 95"/>
                <a:gd name="T7" fmla="*/ 0 h 150"/>
                <a:gd name="T8" fmla="*/ 0 w 95"/>
                <a:gd name="T9" fmla="*/ 116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0">
                  <a:moveTo>
                    <a:pt x="0" y="116"/>
                  </a:moveTo>
                  <a:lnTo>
                    <a:pt x="95" y="150"/>
                  </a:lnTo>
                  <a:lnTo>
                    <a:pt x="95" y="35"/>
                  </a:lnTo>
                  <a:lnTo>
                    <a:pt x="0" y="0"/>
                  </a:lnTo>
                  <a:lnTo>
                    <a:pt x="0" y="11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8" name="Freeform 632"/>
            <p:cNvSpPr>
              <a:spLocks/>
            </p:cNvSpPr>
            <p:nvPr/>
          </p:nvSpPr>
          <p:spPr bwMode="auto">
            <a:xfrm>
              <a:off x="1995" y="3816"/>
              <a:ext cx="95" cy="151"/>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89" name="Freeform 633"/>
            <p:cNvSpPr>
              <a:spLocks/>
            </p:cNvSpPr>
            <p:nvPr/>
          </p:nvSpPr>
          <p:spPr bwMode="auto">
            <a:xfrm>
              <a:off x="1813" y="3750"/>
              <a:ext cx="88" cy="148"/>
            </a:xfrm>
            <a:custGeom>
              <a:avLst/>
              <a:gdLst>
                <a:gd name="T0" fmla="*/ 0 w 88"/>
                <a:gd name="T1" fmla="*/ 117 h 148"/>
                <a:gd name="T2" fmla="*/ 88 w 88"/>
                <a:gd name="T3" fmla="*/ 148 h 148"/>
                <a:gd name="T4" fmla="*/ 88 w 88"/>
                <a:gd name="T5" fmla="*/ 32 h 148"/>
                <a:gd name="T6" fmla="*/ 0 w 88"/>
                <a:gd name="T7" fmla="*/ 0 h 148"/>
                <a:gd name="T8" fmla="*/ 0 w 88"/>
                <a:gd name="T9" fmla="*/ 117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148">
                  <a:moveTo>
                    <a:pt x="0" y="117"/>
                  </a:moveTo>
                  <a:lnTo>
                    <a:pt x="88" y="148"/>
                  </a:lnTo>
                  <a:lnTo>
                    <a:pt x="88" y="32"/>
                  </a:lnTo>
                  <a:lnTo>
                    <a:pt x="0" y="0"/>
                  </a:lnTo>
                  <a:lnTo>
                    <a:pt x="0" y="11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0" name="Freeform 634"/>
            <p:cNvSpPr>
              <a:spLocks/>
            </p:cNvSpPr>
            <p:nvPr/>
          </p:nvSpPr>
          <p:spPr bwMode="auto">
            <a:xfrm>
              <a:off x="1813" y="3520"/>
              <a:ext cx="88" cy="146"/>
            </a:xfrm>
            <a:custGeom>
              <a:avLst/>
              <a:gdLst>
                <a:gd name="T0" fmla="*/ 88 w 88"/>
                <a:gd name="T1" fmla="*/ 146 h 146"/>
                <a:gd name="T2" fmla="*/ 88 w 88"/>
                <a:gd name="T3" fmla="*/ 32 h 146"/>
                <a:gd name="T4" fmla="*/ 0 w 88"/>
                <a:gd name="T5" fmla="*/ 0 h 146"/>
                <a:gd name="T6" fmla="*/ 0 w 88"/>
                <a:gd name="T7" fmla="*/ 114 h 146"/>
                <a:gd name="T8" fmla="*/ 88 w 88"/>
                <a:gd name="T9" fmla="*/ 146 h 1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146">
                  <a:moveTo>
                    <a:pt x="88" y="146"/>
                  </a:moveTo>
                  <a:lnTo>
                    <a:pt x="88" y="32"/>
                  </a:lnTo>
                  <a:lnTo>
                    <a:pt x="0" y="0"/>
                  </a:lnTo>
                  <a:lnTo>
                    <a:pt x="0" y="114"/>
                  </a:lnTo>
                  <a:lnTo>
                    <a:pt x="88" y="14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1" name="Freeform 635"/>
            <p:cNvSpPr>
              <a:spLocks/>
            </p:cNvSpPr>
            <p:nvPr/>
          </p:nvSpPr>
          <p:spPr bwMode="auto">
            <a:xfrm>
              <a:off x="1995" y="3586"/>
              <a:ext cx="95" cy="149"/>
            </a:xfrm>
            <a:custGeom>
              <a:avLst/>
              <a:gdLst>
                <a:gd name="T0" fmla="*/ 0 w 95"/>
                <a:gd name="T1" fmla="*/ 114 h 149"/>
                <a:gd name="T2" fmla="*/ 95 w 95"/>
                <a:gd name="T3" fmla="*/ 149 h 149"/>
                <a:gd name="T4" fmla="*/ 95 w 95"/>
                <a:gd name="T5" fmla="*/ 36 h 149"/>
                <a:gd name="T6" fmla="*/ 0 w 95"/>
                <a:gd name="T7" fmla="*/ 0 h 149"/>
                <a:gd name="T8" fmla="*/ 0 w 95"/>
                <a:gd name="T9" fmla="*/ 114 h 1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49">
                  <a:moveTo>
                    <a:pt x="0" y="114"/>
                  </a:moveTo>
                  <a:lnTo>
                    <a:pt x="95" y="149"/>
                  </a:lnTo>
                  <a:lnTo>
                    <a:pt x="95" y="36"/>
                  </a:lnTo>
                  <a:lnTo>
                    <a:pt x="0" y="0"/>
                  </a:lnTo>
                  <a:lnTo>
                    <a:pt x="0" y="11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2" name="Freeform 636"/>
            <p:cNvSpPr>
              <a:spLocks/>
            </p:cNvSpPr>
            <p:nvPr/>
          </p:nvSpPr>
          <p:spPr bwMode="auto">
            <a:xfrm>
              <a:off x="1721" y="3367"/>
              <a:ext cx="92" cy="153"/>
            </a:xfrm>
            <a:custGeom>
              <a:avLst/>
              <a:gdLst>
                <a:gd name="T0" fmla="*/ 0 w 92"/>
                <a:gd name="T1" fmla="*/ 120 h 153"/>
                <a:gd name="T2" fmla="*/ 92 w 92"/>
                <a:gd name="T3" fmla="*/ 153 h 153"/>
                <a:gd name="T4" fmla="*/ 92 w 92"/>
                <a:gd name="T5" fmla="*/ 34 h 153"/>
                <a:gd name="T6" fmla="*/ 0 w 92"/>
                <a:gd name="T7" fmla="*/ 0 h 153"/>
                <a:gd name="T8" fmla="*/ 0 w 92"/>
                <a:gd name="T9" fmla="*/ 120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53">
                  <a:moveTo>
                    <a:pt x="0" y="120"/>
                  </a:moveTo>
                  <a:lnTo>
                    <a:pt x="92" y="153"/>
                  </a:lnTo>
                  <a:lnTo>
                    <a:pt x="92" y="34"/>
                  </a:lnTo>
                  <a:lnTo>
                    <a:pt x="0" y="0"/>
                  </a:lnTo>
                  <a:lnTo>
                    <a:pt x="0" y="1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3" name="Freeform 637"/>
            <p:cNvSpPr>
              <a:spLocks/>
            </p:cNvSpPr>
            <p:nvPr/>
          </p:nvSpPr>
          <p:spPr bwMode="auto">
            <a:xfrm>
              <a:off x="1901" y="3433"/>
              <a:ext cx="94" cy="153"/>
            </a:xfrm>
            <a:custGeom>
              <a:avLst/>
              <a:gdLst>
                <a:gd name="T0" fmla="*/ 94 w 94"/>
                <a:gd name="T1" fmla="*/ 153 h 153"/>
                <a:gd name="T2" fmla="*/ 94 w 94"/>
                <a:gd name="T3" fmla="*/ 35 h 153"/>
                <a:gd name="T4" fmla="*/ 0 w 94"/>
                <a:gd name="T5" fmla="*/ 0 h 153"/>
                <a:gd name="T6" fmla="*/ 0 w 94"/>
                <a:gd name="T7" fmla="*/ 119 h 153"/>
                <a:gd name="T8" fmla="*/ 94 w 94"/>
                <a:gd name="T9" fmla="*/ 15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53">
                  <a:moveTo>
                    <a:pt x="94" y="153"/>
                  </a:moveTo>
                  <a:lnTo>
                    <a:pt x="94" y="35"/>
                  </a:lnTo>
                  <a:lnTo>
                    <a:pt x="0" y="0"/>
                  </a:lnTo>
                  <a:lnTo>
                    <a:pt x="0" y="119"/>
                  </a:lnTo>
                  <a:lnTo>
                    <a:pt x="94" y="15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4" name="Freeform 638"/>
            <p:cNvSpPr>
              <a:spLocks/>
            </p:cNvSpPr>
            <p:nvPr/>
          </p:nvSpPr>
          <p:spPr bwMode="auto">
            <a:xfrm>
              <a:off x="1721" y="3601"/>
              <a:ext cx="92" cy="149"/>
            </a:xfrm>
            <a:custGeom>
              <a:avLst/>
              <a:gdLst>
                <a:gd name="T0" fmla="*/ 92 w 92"/>
                <a:gd name="T1" fmla="*/ 33 h 149"/>
                <a:gd name="T2" fmla="*/ 0 w 92"/>
                <a:gd name="T3" fmla="*/ 0 h 149"/>
                <a:gd name="T4" fmla="*/ 0 w 92"/>
                <a:gd name="T5" fmla="*/ 116 h 149"/>
                <a:gd name="T6" fmla="*/ 92 w 92"/>
                <a:gd name="T7" fmla="*/ 149 h 149"/>
                <a:gd name="T8" fmla="*/ 92 w 92"/>
                <a:gd name="T9" fmla="*/ 33 h 1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49">
                  <a:moveTo>
                    <a:pt x="92" y="33"/>
                  </a:moveTo>
                  <a:lnTo>
                    <a:pt x="0" y="0"/>
                  </a:lnTo>
                  <a:lnTo>
                    <a:pt x="0" y="116"/>
                  </a:lnTo>
                  <a:lnTo>
                    <a:pt x="92" y="149"/>
                  </a:lnTo>
                  <a:lnTo>
                    <a:pt x="92" y="3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5" name="Freeform 639"/>
            <p:cNvSpPr>
              <a:spLocks/>
            </p:cNvSpPr>
            <p:nvPr/>
          </p:nvSpPr>
          <p:spPr bwMode="auto">
            <a:xfrm>
              <a:off x="1901" y="3666"/>
              <a:ext cx="94" cy="150"/>
            </a:xfrm>
            <a:custGeom>
              <a:avLst/>
              <a:gdLst>
                <a:gd name="T0" fmla="*/ 0 w 94"/>
                <a:gd name="T1" fmla="*/ 116 h 150"/>
                <a:gd name="T2" fmla="*/ 94 w 94"/>
                <a:gd name="T3" fmla="*/ 150 h 150"/>
                <a:gd name="T4" fmla="*/ 94 w 94"/>
                <a:gd name="T5" fmla="*/ 34 h 150"/>
                <a:gd name="T6" fmla="*/ 0 w 94"/>
                <a:gd name="T7" fmla="*/ 0 h 150"/>
                <a:gd name="T8" fmla="*/ 0 w 94"/>
                <a:gd name="T9" fmla="*/ 116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50">
                  <a:moveTo>
                    <a:pt x="0" y="116"/>
                  </a:moveTo>
                  <a:lnTo>
                    <a:pt x="94" y="150"/>
                  </a:lnTo>
                  <a:lnTo>
                    <a:pt x="94" y="34"/>
                  </a:lnTo>
                  <a:lnTo>
                    <a:pt x="0" y="0"/>
                  </a:lnTo>
                  <a:lnTo>
                    <a:pt x="0" y="1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6" name="Freeform 640"/>
            <p:cNvSpPr>
              <a:spLocks/>
            </p:cNvSpPr>
            <p:nvPr/>
          </p:nvSpPr>
          <p:spPr bwMode="auto">
            <a:xfrm>
              <a:off x="1901" y="3782"/>
              <a:ext cx="94" cy="150"/>
            </a:xfrm>
            <a:custGeom>
              <a:avLst/>
              <a:gdLst>
                <a:gd name="T0" fmla="*/ 0 w 94"/>
                <a:gd name="T1" fmla="*/ 0 h 150"/>
                <a:gd name="T2" fmla="*/ 0 w 94"/>
                <a:gd name="T3" fmla="*/ 116 h 150"/>
                <a:gd name="T4" fmla="*/ 94 w 94"/>
                <a:gd name="T5" fmla="*/ 150 h 150"/>
                <a:gd name="T6" fmla="*/ 94 w 94"/>
                <a:gd name="T7" fmla="*/ 34 h 150"/>
                <a:gd name="T8" fmla="*/ 0 w 94"/>
                <a:gd name="T9" fmla="*/ 0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50">
                  <a:moveTo>
                    <a:pt x="0" y="0"/>
                  </a:moveTo>
                  <a:lnTo>
                    <a:pt x="0" y="116"/>
                  </a:lnTo>
                  <a:lnTo>
                    <a:pt x="94" y="150"/>
                  </a:lnTo>
                  <a:lnTo>
                    <a:pt x="94" y="3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7" name="Freeform 641"/>
            <p:cNvSpPr>
              <a:spLocks/>
            </p:cNvSpPr>
            <p:nvPr/>
          </p:nvSpPr>
          <p:spPr bwMode="auto">
            <a:xfrm>
              <a:off x="1721" y="3717"/>
              <a:ext cx="92" cy="150"/>
            </a:xfrm>
            <a:custGeom>
              <a:avLst/>
              <a:gdLst>
                <a:gd name="T0" fmla="*/ 0 w 92"/>
                <a:gd name="T1" fmla="*/ 0 h 150"/>
                <a:gd name="T2" fmla="*/ 0 w 92"/>
                <a:gd name="T3" fmla="*/ 116 h 150"/>
                <a:gd name="T4" fmla="*/ 92 w 92"/>
                <a:gd name="T5" fmla="*/ 150 h 150"/>
                <a:gd name="T6" fmla="*/ 92 w 92"/>
                <a:gd name="T7" fmla="*/ 33 h 150"/>
                <a:gd name="T8" fmla="*/ 0 w 92"/>
                <a:gd name="T9" fmla="*/ 0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50">
                  <a:moveTo>
                    <a:pt x="0" y="0"/>
                  </a:moveTo>
                  <a:lnTo>
                    <a:pt x="0" y="116"/>
                  </a:lnTo>
                  <a:lnTo>
                    <a:pt x="92" y="150"/>
                  </a:lnTo>
                  <a:lnTo>
                    <a:pt x="92" y="3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8" name="Freeform 642"/>
            <p:cNvSpPr>
              <a:spLocks/>
            </p:cNvSpPr>
            <p:nvPr/>
          </p:nvSpPr>
          <p:spPr bwMode="auto">
            <a:xfrm>
              <a:off x="1721" y="3487"/>
              <a:ext cx="92" cy="147"/>
            </a:xfrm>
            <a:custGeom>
              <a:avLst/>
              <a:gdLst>
                <a:gd name="T0" fmla="*/ 92 w 92"/>
                <a:gd name="T1" fmla="*/ 33 h 147"/>
                <a:gd name="T2" fmla="*/ 0 w 92"/>
                <a:gd name="T3" fmla="*/ 0 h 147"/>
                <a:gd name="T4" fmla="*/ 0 w 92"/>
                <a:gd name="T5" fmla="*/ 114 h 147"/>
                <a:gd name="T6" fmla="*/ 92 w 92"/>
                <a:gd name="T7" fmla="*/ 147 h 147"/>
                <a:gd name="T8" fmla="*/ 92 w 92"/>
                <a:gd name="T9" fmla="*/ 33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47">
                  <a:moveTo>
                    <a:pt x="92" y="33"/>
                  </a:moveTo>
                  <a:lnTo>
                    <a:pt x="0" y="0"/>
                  </a:lnTo>
                  <a:lnTo>
                    <a:pt x="0" y="114"/>
                  </a:lnTo>
                  <a:lnTo>
                    <a:pt x="92" y="147"/>
                  </a:lnTo>
                  <a:lnTo>
                    <a:pt x="92" y="33"/>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199" name="Freeform 643"/>
            <p:cNvSpPr>
              <a:spLocks/>
            </p:cNvSpPr>
            <p:nvPr/>
          </p:nvSpPr>
          <p:spPr bwMode="auto">
            <a:xfrm>
              <a:off x="1901" y="3552"/>
              <a:ext cx="94" cy="148"/>
            </a:xfrm>
            <a:custGeom>
              <a:avLst/>
              <a:gdLst>
                <a:gd name="T0" fmla="*/ 0 w 94"/>
                <a:gd name="T1" fmla="*/ 114 h 148"/>
                <a:gd name="T2" fmla="*/ 94 w 94"/>
                <a:gd name="T3" fmla="*/ 148 h 148"/>
                <a:gd name="T4" fmla="*/ 94 w 94"/>
                <a:gd name="T5" fmla="*/ 34 h 148"/>
                <a:gd name="T6" fmla="*/ 0 w 94"/>
                <a:gd name="T7" fmla="*/ 0 h 148"/>
                <a:gd name="T8" fmla="*/ 0 w 94"/>
                <a:gd name="T9" fmla="*/ 114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48">
                  <a:moveTo>
                    <a:pt x="0" y="114"/>
                  </a:moveTo>
                  <a:lnTo>
                    <a:pt x="94" y="148"/>
                  </a:lnTo>
                  <a:lnTo>
                    <a:pt x="94" y="34"/>
                  </a:lnTo>
                  <a:lnTo>
                    <a:pt x="0" y="0"/>
                  </a:lnTo>
                  <a:lnTo>
                    <a:pt x="0" y="1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0" name="Freeform 644"/>
            <p:cNvSpPr>
              <a:spLocks/>
            </p:cNvSpPr>
            <p:nvPr/>
          </p:nvSpPr>
          <p:spPr bwMode="auto">
            <a:xfrm>
              <a:off x="2090" y="3699"/>
              <a:ext cx="102" cy="151"/>
            </a:xfrm>
            <a:custGeom>
              <a:avLst/>
              <a:gdLst>
                <a:gd name="T0" fmla="*/ 102 w 102"/>
                <a:gd name="T1" fmla="*/ 0 h 151"/>
                <a:gd name="T2" fmla="*/ 0 w 102"/>
                <a:gd name="T3" fmla="*/ 36 h 151"/>
                <a:gd name="T4" fmla="*/ 0 w 102"/>
                <a:gd name="T5" fmla="*/ 151 h 151"/>
                <a:gd name="T6" fmla="*/ 102 w 102"/>
                <a:gd name="T7" fmla="*/ 114 h 151"/>
                <a:gd name="T8" fmla="*/ 102 w 102"/>
                <a:gd name="T9" fmla="*/ 0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1">
                  <a:moveTo>
                    <a:pt x="102" y="0"/>
                  </a:moveTo>
                  <a:lnTo>
                    <a:pt x="0" y="36"/>
                  </a:lnTo>
                  <a:lnTo>
                    <a:pt x="0" y="151"/>
                  </a:lnTo>
                  <a:lnTo>
                    <a:pt x="102" y="114"/>
                  </a:lnTo>
                  <a:lnTo>
                    <a:pt x="102" y="0"/>
                  </a:lnTo>
                  <a:close/>
                </a:path>
              </a:pathLst>
            </a:custGeom>
            <a:solidFill>
              <a:srgbClr val="B0253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1" name="Freeform 645"/>
            <p:cNvSpPr>
              <a:spLocks/>
            </p:cNvSpPr>
            <p:nvPr/>
          </p:nvSpPr>
          <p:spPr bwMode="auto">
            <a:xfrm>
              <a:off x="2289" y="3631"/>
              <a:ext cx="90" cy="146"/>
            </a:xfrm>
            <a:custGeom>
              <a:avLst/>
              <a:gdLst>
                <a:gd name="T0" fmla="*/ 90 w 90"/>
                <a:gd name="T1" fmla="*/ 0 h 146"/>
                <a:gd name="T2" fmla="*/ 0 w 90"/>
                <a:gd name="T3" fmla="*/ 32 h 146"/>
                <a:gd name="T4" fmla="*/ 0 w 90"/>
                <a:gd name="T5" fmla="*/ 146 h 146"/>
                <a:gd name="T6" fmla="*/ 90 w 90"/>
                <a:gd name="T7" fmla="*/ 114 h 146"/>
                <a:gd name="T8" fmla="*/ 90 w 90"/>
                <a:gd name="T9" fmla="*/ 0 h 1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146">
                  <a:moveTo>
                    <a:pt x="90" y="0"/>
                  </a:moveTo>
                  <a:lnTo>
                    <a:pt x="0" y="32"/>
                  </a:lnTo>
                  <a:lnTo>
                    <a:pt x="0" y="146"/>
                  </a:lnTo>
                  <a:lnTo>
                    <a:pt x="90" y="114"/>
                  </a:lnTo>
                  <a:lnTo>
                    <a:pt x="90" y="0"/>
                  </a:lnTo>
                  <a:close/>
                </a:path>
              </a:pathLst>
            </a:custGeom>
            <a:solidFill>
              <a:srgbClr val="B0253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2" name="Freeform 646"/>
            <p:cNvSpPr>
              <a:spLocks/>
            </p:cNvSpPr>
            <p:nvPr/>
          </p:nvSpPr>
          <p:spPr bwMode="auto">
            <a:xfrm>
              <a:off x="2289" y="3398"/>
              <a:ext cx="90" cy="151"/>
            </a:xfrm>
            <a:custGeom>
              <a:avLst/>
              <a:gdLst>
                <a:gd name="T0" fmla="*/ 90 w 90"/>
                <a:gd name="T1" fmla="*/ 119 h 151"/>
                <a:gd name="T2" fmla="*/ 90 w 90"/>
                <a:gd name="T3" fmla="*/ 0 h 151"/>
                <a:gd name="T4" fmla="*/ 0 w 90"/>
                <a:gd name="T5" fmla="*/ 33 h 151"/>
                <a:gd name="T6" fmla="*/ 0 w 90"/>
                <a:gd name="T7" fmla="*/ 151 h 151"/>
                <a:gd name="T8" fmla="*/ 90 w 90"/>
                <a:gd name="T9" fmla="*/ 119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151">
                  <a:moveTo>
                    <a:pt x="90" y="119"/>
                  </a:moveTo>
                  <a:lnTo>
                    <a:pt x="90" y="0"/>
                  </a:lnTo>
                  <a:lnTo>
                    <a:pt x="0" y="33"/>
                  </a:lnTo>
                  <a:lnTo>
                    <a:pt x="0" y="151"/>
                  </a:lnTo>
                  <a:lnTo>
                    <a:pt x="90" y="119"/>
                  </a:lnTo>
                  <a:close/>
                </a:path>
              </a:pathLst>
            </a:custGeom>
            <a:solidFill>
              <a:srgbClr val="B0253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3" name="Freeform 647"/>
            <p:cNvSpPr>
              <a:spLocks/>
            </p:cNvSpPr>
            <p:nvPr/>
          </p:nvSpPr>
          <p:spPr bwMode="auto">
            <a:xfrm>
              <a:off x="2090" y="3465"/>
              <a:ext cx="102" cy="155"/>
            </a:xfrm>
            <a:custGeom>
              <a:avLst/>
              <a:gdLst>
                <a:gd name="T0" fmla="*/ 102 w 102"/>
                <a:gd name="T1" fmla="*/ 0 h 155"/>
                <a:gd name="T2" fmla="*/ 0 w 102"/>
                <a:gd name="T3" fmla="*/ 38 h 155"/>
                <a:gd name="T4" fmla="*/ 0 w 102"/>
                <a:gd name="T5" fmla="*/ 155 h 155"/>
                <a:gd name="T6" fmla="*/ 102 w 102"/>
                <a:gd name="T7" fmla="*/ 119 h 155"/>
                <a:gd name="T8" fmla="*/ 102 w 102"/>
                <a:gd name="T9" fmla="*/ 0 h 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5">
                  <a:moveTo>
                    <a:pt x="102" y="0"/>
                  </a:moveTo>
                  <a:lnTo>
                    <a:pt x="0" y="38"/>
                  </a:lnTo>
                  <a:lnTo>
                    <a:pt x="0" y="155"/>
                  </a:lnTo>
                  <a:lnTo>
                    <a:pt x="102" y="119"/>
                  </a:lnTo>
                  <a:lnTo>
                    <a:pt x="102" y="0"/>
                  </a:lnTo>
                  <a:close/>
                </a:path>
              </a:pathLst>
            </a:custGeom>
            <a:solidFill>
              <a:srgbClr val="689A7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4" name="Freeform 648"/>
            <p:cNvSpPr>
              <a:spLocks/>
            </p:cNvSpPr>
            <p:nvPr/>
          </p:nvSpPr>
          <p:spPr bwMode="auto">
            <a:xfrm>
              <a:off x="2289" y="3517"/>
              <a:ext cx="90" cy="146"/>
            </a:xfrm>
            <a:custGeom>
              <a:avLst/>
              <a:gdLst>
                <a:gd name="T0" fmla="*/ 90 w 90"/>
                <a:gd name="T1" fmla="*/ 114 h 146"/>
                <a:gd name="T2" fmla="*/ 90 w 90"/>
                <a:gd name="T3" fmla="*/ 0 h 146"/>
                <a:gd name="T4" fmla="*/ 0 w 90"/>
                <a:gd name="T5" fmla="*/ 32 h 146"/>
                <a:gd name="T6" fmla="*/ 0 w 90"/>
                <a:gd name="T7" fmla="*/ 146 h 146"/>
                <a:gd name="T8" fmla="*/ 90 w 90"/>
                <a:gd name="T9" fmla="*/ 114 h 1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146">
                  <a:moveTo>
                    <a:pt x="90" y="114"/>
                  </a:moveTo>
                  <a:lnTo>
                    <a:pt x="90" y="0"/>
                  </a:lnTo>
                  <a:lnTo>
                    <a:pt x="0" y="32"/>
                  </a:lnTo>
                  <a:lnTo>
                    <a:pt x="0" y="146"/>
                  </a:lnTo>
                  <a:lnTo>
                    <a:pt x="90" y="114"/>
                  </a:lnTo>
                  <a:close/>
                </a:path>
              </a:pathLst>
            </a:custGeom>
            <a:solidFill>
              <a:srgbClr val="37779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5" name="Freeform 649"/>
            <p:cNvSpPr>
              <a:spLocks/>
            </p:cNvSpPr>
            <p:nvPr/>
          </p:nvSpPr>
          <p:spPr bwMode="auto">
            <a:xfrm>
              <a:off x="2090" y="3584"/>
              <a:ext cx="102" cy="151"/>
            </a:xfrm>
            <a:custGeom>
              <a:avLst/>
              <a:gdLst>
                <a:gd name="T0" fmla="*/ 102 w 102"/>
                <a:gd name="T1" fmla="*/ 0 h 151"/>
                <a:gd name="T2" fmla="*/ 0 w 102"/>
                <a:gd name="T3" fmla="*/ 36 h 151"/>
                <a:gd name="T4" fmla="*/ 0 w 102"/>
                <a:gd name="T5" fmla="*/ 151 h 151"/>
                <a:gd name="T6" fmla="*/ 102 w 102"/>
                <a:gd name="T7" fmla="*/ 115 h 151"/>
                <a:gd name="T8" fmla="*/ 102 w 102"/>
                <a:gd name="T9" fmla="*/ 0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1">
                  <a:moveTo>
                    <a:pt x="102" y="0"/>
                  </a:moveTo>
                  <a:lnTo>
                    <a:pt x="0" y="36"/>
                  </a:lnTo>
                  <a:lnTo>
                    <a:pt x="0" y="151"/>
                  </a:lnTo>
                  <a:lnTo>
                    <a:pt x="102" y="115"/>
                  </a:lnTo>
                  <a:lnTo>
                    <a:pt x="102" y="0"/>
                  </a:lnTo>
                  <a:close/>
                </a:path>
              </a:pathLst>
            </a:custGeom>
            <a:solidFill>
              <a:srgbClr val="37779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6" name="Freeform 650"/>
            <p:cNvSpPr>
              <a:spLocks/>
            </p:cNvSpPr>
            <p:nvPr/>
          </p:nvSpPr>
          <p:spPr bwMode="auto">
            <a:xfrm>
              <a:off x="2289" y="3745"/>
              <a:ext cx="90" cy="150"/>
            </a:xfrm>
            <a:custGeom>
              <a:avLst/>
              <a:gdLst>
                <a:gd name="T0" fmla="*/ 0 w 90"/>
                <a:gd name="T1" fmla="*/ 32 h 150"/>
                <a:gd name="T2" fmla="*/ 0 w 90"/>
                <a:gd name="T3" fmla="*/ 150 h 150"/>
                <a:gd name="T4" fmla="*/ 90 w 90"/>
                <a:gd name="T5" fmla="*/ 117 h 150"/>
                <a:gd name="T6" fmla="*/ 90 w 90"/>
                <a:gd name="T7" fmla="*/ 0 h 150"/>
                <a:gd name="T8" fmla="*/ 0 w 90"/>
                <a:gd name="T9" fmla="*/ 32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150">
                  <a:moveTo>
                    <a:pt x="0" y="32"/>
                  </a:moveTo>
                  <a:lnTo>
                    <a:pt x="0" y="150"/>
                  </a:lnTo>
                  <a:lnTo>
                    <a:pt x="90" y="117"/>
                  </a:lnTo>
                  <a:lnTo>
                    <a:pt x="90" y="0"/>
                  </a:lnTo>
                  <a:lnTo>
                    <a:pt x="0" y="32"/>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7" name="Freeform 651"/>
            <p:cNvSpPr>
              <a:spLocks/>
            </p:cNvSpPr>
            <p:nvPr/>
          </p:nvSpPr>
          <p:spPr bwMode="auto">
            <a:xfrm>
              <a:off x="2090" y="3813"/>
              <a:ext cx="102" cy="154"/>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8" name="Freeform 652"/>
            <p:cNvSpPr>
              <a:spLocks/>
            </p:cNvSpPr>
            <p:nvPr/>
          </p:nvSpPr>
          <p:spPr bwMode="auto">
            <a:xfrm>
              <a:off x="2192" y="3663"/>
              <a:ext cx="97" cy="150"/>
            </a:xfrm>
            <a:custGeom>
              <a:avLst/>
              <a:gdLst>
                <a:gd name="T0" fmla="*/ 0 w 97"/>
                <a:gd name="T1" fmla="*/ 36 h 150"/>
                <a:gd name="T2" fmla="*/ 0 w 97"/>
                <a:gd name="T3" fmla="*/ 150 h 150"/>
                <a:gd name="T4" fmla="*/ 97 w 97"/>
                <a:gd name="T5" fmla="*/ 114 h 150"/>
                <a:gd name="T6" fmla="*/ 97 w 97"/>
                <a:gd name="T7" fmla="*/ 0 h 150"/>
                <a:gd name="T8" fmla="*/ 0 w 97"/>
                <a:gd name="T9" fmla="*/ 36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50">
                  <a:moveTo>
                    <a:pt x="0" y="36"/>
                  </a:moveTo>
                  <a:lnTo>
                    <a:pt x="0" y="150"/>
                  </a:lnTo>
                  <a:lnTo>
                    <a:pt x="97" y="114"/>
                  </a:lnTo>
                  <a:lnTo>
                    <a:pt x="97" y="0"/>
                  </a:lnTo>
                  <a:lnTo>
                    <a:pt x="0" y="36"/>
                  </a:lnTo>
                  <a:close/>
                </a:path>
              </a:pathLst>
            </a:custGeom>
            <a:solidFill>
              <a:srgbClr val="B0253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09" name="Freeform 653"/>
            <p:cNvSpPr>
              <a:spLocks/>
            </p:cNvSpPr>
            <p:nvPr/>
          </p:nvSpPr>
          <p:spPr bwMode="auto">
            <a:xfrm>
              <a:off x="2379" y="3600"/>
              <a:ext cx="83" cy="145"/>
            </a:xfrm>
            <a:custGeom>
              <a:avLst/>
              <a:gdLst>
                <a:gd name="T0" fmla="*/ 0 w 83"/>
                <a:gd name="T1" fmla="*/ 145 h 145"/>
                <a:gd name="T2" fmla="*/ 83 w 83"/>
                <a:gd name="T3" fmla="*/ 115 h 145"/>
                <a:gd name="T4" fmla="*/ 83 w 83"/>
                <a:gd name="T5" fmla="*/ 0 h 145"/>
                <a:gd name="T6" fmla="*/ 0 w 83"/>
                <a:gd name="T7" fmla="*/ 31 h 145"/>
                <a:gd name="T8" fmla="*/ 0 w 83"/>
                <a:gd name="T9" fmla="*/ 145 h 1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45">
                  <a:moveTo>
                    <a:pt x="0" y="145"/>
                  </a:moveTo>
                  <a:lnTo>
                    <a:pt x="83" y="115"/>
                  </a:lnTo>
                  <a:lnTo>
                    <a:pt x="83" y="0"/>
                  </a:lnTo>
                  <a:lnTo>
                    <a:pt x="0" y="31"/>
                  </a:lnTo>
                  <a:lnTo>
                    <a:pt x="0" y="145"/>
                  </a:lnTo>
                  <a:close/>
                </a:path>
              </a:pathLst>
            </a:custGeom>
            <a:solidFill>
              <a:srgbClr val="B0253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10" name="Freeform 654"/>
            <p:cNvSpPr>
              <a:spLocks/>
            </p:cNvSpPr>
            <p:nvPr/>
          </p:nvSpPr>
          <p:spPr bwMode="auto">
            <a:xfrm>
              <a:off x="2192" y="3431"/>
              <a:ext cx="97" cy="153"/>
            </a:xfrm>
            <a:custGeom>
              <a:avLst/>
              <a:gdLst>
                <a:gd name="T0" fmla="*/ 97 w 97"/>
                <a:gd name="T1" fmla="*/ 118 h 153"/>
                <a:gd name="T2" fmla="*/ 97 w 97"/>
                <a:gd name="T3" fmla="*/ 0 h 153"/>
                <a:gd name="T4" fmla="*/ 0 w 97"/>
                <a:gd name="T5" fmla="*/ 34 h 153"/>
                <a:gd name="T6" fmla="*/ 0 w 97"/>
                <a:gd name="T7" fmla="*/ 153 h 153"/>
                <a:gd name="T8" fmla="*/ 97 w 97"/>
                <a:gd name="T9" fmla="*/ 118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53">
                  <a:moveTo>
                    <a:pt x="97" y="118"/>
                  </a:moveTo>
                  <a:lnTo>
                    <a:pt x="97" y="0"/>
                  </a:lnTo>
                  <a:lnTo>
                    <a:pt x="0" y="34"/>
                  </a:lnTo>
                  <a:lnTo>
                    <a:pt x="0" y="153"/>
                  </a:lnTo>
                  <a:lnTo>
                    <a:pt x="97" y="118"/>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11" name="Freeform 655"/>
            <p:cNvSpPr>
              <a:spLocks/>
            </p:cNvSpPr>
            <p:nvPr/>
          </p:nvSpPr>
          <p:spPr bwMode="auto">
            <a:xfrm>
              <a:off x="2379" y="3367"/>
              <a:ext cx="84" cy="150"/>
            </a:xfrm>
            <a:custGeom>
              <a:avLst/>
              <a:gdLst>
                <a:gd name="T0" fmla="*/ 83 w 84"/>
                <a:gd name="T1" fmla="*/ 119 h 150"/>
                <a:gd name="T2" fmla="*/ 84 w 84"/>
                <a:gd name="T3" fmla="*/ 0 h 150"/>
                <a:gd name="T4" fmla="*/ 0 w 84"/>
                <a:gd name="T5" fmla="*/ 31 h 150"/>
                <a:gd name="T6" fmla="*/ 0 w 84"/>
                <a:gd name="T7" fmla="*/ 150 h 150"/>
                <a:gd name="T8" fmla="*/ 83 w 84"/>
                <a:gd name="T9" fmla="*/ 119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50">
                  <a:moveTo>
                    <a:pt x="83" y="119"/>
                  </a:moveTo>
                  <a:lnTo>
                    <a:pt x="84" y="0"/>
                  </a:lnTo>
                  <a:lnTo>
                    <a:pt x="0" y="31"/>
                  </a:lnTo>
                  <a:lnTo>
                    <a:pt x="0" y="150"/>
                  </a:lnTo>
                  <a:lnTo>
                    <a:pt x="83" y="119"/>
                  </a:lnTo>
                  <a:close/>
                </a:path>
              </a:pathLst>
            </a:custGeom>
            <a:solidFill>
              <a:srgbClr val="689A7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12" name="Freeform 656"/>
            <p:cNvSpPr>
              <a:spLocks/>
            </p:cNvSpPr>
            <p:nvPr/>
          </p:nvSpPr>
          <p:spPr bwMode="auto">
            <a:xfrm>
              <a:off x="2192" y="3549"/>
              <a:ext cx="97" cy="150"/>
            </a:xfrm>
            <a:custGeom>
              <a:avLst/>
              <a:gdLst>
                <a:gd name="T0" fmla="*/ 97 w 97"/>
                <a:gd name="T1" fmla="*/ 0 h 150"/>
                <a:gd name="T2" fmla="*/ 0 w 97"/>
                <a:gd name="T3" fmla="*/ 35 h 150"/>
                <a:gd name="T4" fmla="*/ 0 w 97"/>
                <a:gd name="T5" fmla="*/ 150 h 150"/>
                <a:gd name="T6" fmla="*/ 97 w 97"/>
                <a:gd name="T7" fmla="*/ 114 h 150"/>
                <a:gd name="T8" fmla="*/ 97 w 97"/>
                <a:gd name="T9" fmla="*/ 0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50">
                  <a:moveTo>
                    <a:pt x="97" y="0"/>
                  </a:moveTo>
                  <a:lnTo>
                    <a:pt x="0" y="35"/>
                  </a:lnTo>
                  <a:lnTo>
                    <a:pt x="0" y="150"/>
                  </a:lnTo>
                  <a:lnTo>
                    <a:pt x="97" y="114"/>
                  </a:lnTo>
                  <a:lnTo>
                    <a:pt x="97" y="0"/>
                  </a:lnTo>
                  <a:close/>
                </a:path>
              </a:pathLst>
            </a:custGeom>
            <a:solidFill>
              <a:srgbClr val="37779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13" name="Freeform 657"/>
            <p:cNvSpPr>
              <a:spLocks/>
            </p:cNvSpPr>
            <p:nvPr/>
          </p:nvSpPr>
          <p:spPr bwMode="auto">
            <a:xfrm>
              <a:off x="2379" y="3486"/>
              <a:ext cx="83" cy="145"/>
            </a:xfrm>
            <a:custGeom>
              <a:avLst/>
              <a:gdLst>
                <a:gd name="T0" fmla="*/ 0 w 83"/>
                <a:gd name="T1" fmla="*/ 145 h 145"/>
                <a:gd name="T2" fmla="*/ 83 w 83"/>
                <a:gd name="T3" fmla="*/ 114 h 145"/>
                <a:gd name="T4" fmla="*/ 83 w 83"/>
                <a:gd name="T5" fmla="*/ 0 h 145"/>
                <a:gd name="T6" fmla="*/ 0 w 83"/>
                <a:gd name="T7" fmla="*/ 31 h 145"/>
                <a:gd name="T8" fmla="*/ 0 w 83"/>
                <a:gd name="T9" fmla="*/ 145 h 1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45">
                  <a:moveTo>
                    <a:pt x="0" y="145"/>
                  </a:moveTo>
                  <a:lnTo>
                    <a:pt x="83" y="114"/>
                  </a:lnTo>
                  <a:lnTo>
                    <a:pt x="83" y="0"/>
                  </a:lnTo>
                  <a:lnTo>
                    <a:pt x="0" y="31"/>
                  </a:lnTo>
                  <a:lnTo>
                    <a:pt x="0" y="145"/>
                  </a:lnTo>
                  <a:close/>
                </a:path>
              </a:pathLst>
            </a:custGeom>
            <a:solidFill>
              <a:srgbClr val="689A7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14" name="Freeform 658"/>
            <p:cNvSpPr>
              <a:spLocks/>
            </p:cNvSpPr>
            <p:nvPr/>
          </p:nvSpPr>
          <p:spPr bwMode="auto">
            <a:xfrm>
              <a:off x="2379" y="3715"/>
              <a:ext cx="83" cy="147"/>
            </a:xfrm>
            <a:custGeom>
              <a:avLst/>
              <a:gdLst>
                <a:gd name="T0" fmla="*/ 0 w 83"/>
                <a:gd name="T1" fmla="*/ 147 h 147"/>
                <a:gd name="T2" fmla="*/ 83 w 83"/>
                <a:gd name="T3" fmla="*/ 117 h 147"/>
                <a:gd name="T4" fmla="*/ 83 w 83"/>
                <a:gd name="T5" fmla="*/ 0 h 147"/>
                <a:gd name="T6" fmla="*/ 0 w 83"/>
                <a:gd name="T7" fmla="*/ 30 h 147"/>
                <a:gd name="T8" fmla="*/ 0 w 83"/>
                <a:gd name="T9" fmla="*/ 1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47">
                  <a:moveTo>
                    <a:pt x="0" y="147"/>
                  </a:moveTo>
                  <a:lnTo>
                    <a:pt x="83" y="117"/>
                  </a:lnTo>
                  <a:lnTo>
                    <a:pt x="83" y="0"/>
                  </a:lnTo>
                  <a:lnTo>
                    <a:pt x="0" y="30"/>
                  </a:lnTo>
                  <a:lnTo>
                    <a:pt x="0" y="14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1215" name="Freeform 659"/>
            <p:cNvSpPr>
              <a:spLocks/>
            </p:cNvSpPr>
            <p:nvPr/>
          </p:nvSpPr>
          <p:spPr bwMode="auto">
            <a:xfrm>
              <a:off x="2192" y="3777"/>
              <a:ext cx="97" cy="154"/>
            </a:xfrm>
            <a:custGeom>
              <a:avLst/>
              <a:gdLst>
                <a:gd name="T0" fmla="*/ 97 w 97"/>
                <a:gd name="T1" fmla="*/ 0 h 154"/>
                <a:gd name="T2" fmla="*/ 0 w 97"/>
                <a:gd name="T3" fmla="*/ 36 h 154"/>
                <a:gd name="T4" fmla="*/ 0 w 97"/>
                <a:gd name="T5" fmla="*/ 154 h 154"/>
                <a:gd name="T6" fmla="*/ 97 w 97"/>
                <a:gd name="T7" fmla="*/ 118 h 154"/>
                <a:gd name="T8" fmla="*/ 97 w 97"/>
                <a:gd name="T9" fmla="*/ 0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54">
                  <a:moveTo>
                    <a:pt x="97" y="0"/>
                  </a:moveTo>
                  <a:lnTo>
                    <a:pt x="0" y="36"/>
                  </a:lnTo>
                  <a:lnTo>
                    <a:pt x="0" y="154"/>
                  </a:lnTo>
                  <a:lnTo>
                    <a:pt x="97" y="118"/>
                  </a:lnTo>
                  <a:lnTo>
                    <a:pt x="97" y="0"/>
                  </a:lnTo>
                  <a:close/>
                </a:path>
              </a:pathLst>
            </a:custGeom>
            <a:solidFill>
              <a:srgbClr val="37779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364" name="Text Box 295"/>
          <p:cNvSpPr txBox="1">
            <a:spLocks noChangeArrowheads="1"/>
          </p:cNvSpPr>
          <p:nvPr/>
        </p:nvSpPr>
        <p:spPr bwMode="auto">
          <a:xfrm>
            <a:off x="10399524" y="1689804"/>
            <a:ext cx="1282642" cy="4683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eaLnBrk="1" hangingPunct="1">
              <a:lnSpc>
                <a:spcPts val="1310"/>
              </a:lnSpc>
              <a:spcBef>
                <a:spcPts val="357"/>
              </a:spcBef>
            </a:pPr>
            <a:r>
              <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rPr>
              <a:t>OLAP</a:t>
            </a:r>
          </a:p>
          <a:p>
            <a:pPr eaLnBrk="1" hangingPunct="1">
              <a:lnSpc>
                <a:spcPts val="1310"/>
              </a:lnSpc>
              <a:spcBef>
                <a:spcPts val="357"/>
              </a:spcBef>
            </a:pPr>
            <a:endParaRPr lang="en-US" altLang="zh-CN" sz="1100" b="1" dirty="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报表</a:t>
            </a: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spcBef>
                <a:spcPts val="357"/>
              </a:spcBef>
            </a:pP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灵活查询</a:t>
            </a:r>
            <a:endParaRPr lang="en-US" altLang="zh-CN" sz="1100" b="1" dirty="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仪表盘</a:t>
            </a: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应用</a:t>
            </a: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对外接</a:t>
            </a:r>
            <a:r>
              <a:rPr lang="zh-CN" altLang="en-US" sz="1100" b="1" dirty="0">
                <a:solidFill>
                  <a:srgbClr val="3C3C3B"/>
                </a:solidFill>
                <a:latin typeface="微软雅黑" panose="020B0503020204020204" pitchFamily="34" charset="-122"/>
                <a:ea typeface="微软雅黑" panose="020B0503020204020204" pitchFamily="34" charset="-122"/>
                <a:cs typeface="Calibri" pitchFamily="34" charset="0"/>
              </a:rPr>
              <a:t>口</a:t>
            </a: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072"/>
              </a:lnSpc>
              <a:spcBef>
                <a:spcPts val="357"/>
              </a:spcBef>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对内接口</a:t>
            </a: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数据挖掘</a:t>
            </a: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endParaRPr lang="en-US" altLang="zh-CN" sz="1100" b="1" dirty="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下游数据</a:t>
            </a: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r>
              <a:rPr lang="zh-CN" altLang="en-US" sz="1100" b="1" dirty="0">
                <a:solidFill>
                  <a:srgbClr val="3C3C3B"/>
                </a:solidFill>
                <a:latin typeface="微软雅黑" panose="020B0503020204020204" pitchFamily="34" charset="-122"/>
                <a:ea typeface="微软雅黑" panose="020B0503020204020204" pitchFamily="34" charset="-122"/>
                <a:cs typeface="Calibri" pitchFamily="34" charset="0"/>
              </a:rPr>
              <a:t>回写</a:t>
            </a: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endParaRPr lang="en-US" altLang="zh-CN" sz="1100" b="1" dirty="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endParaRPr lang="en-US" altLang="zh-CN" sz="11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eaLnBrk="1" hangingPunct="1">
              <a:lnSpc>
                <a:spcPts val="1310"/>
              </a:lnSpc>
              <a:spcBef>
                <a:spcPts val="357"/>
              </a:spcBef>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发现和研究</a:t>
            </a:r>
            <a:endParaRPr lang="en-US" altLang="zh-CN" sz="11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380" name="AutoShape 21"/>
          <p:cNvSpPr>
            <a:spLocks noChangeArrowheads="1"/>
          </p:cNvSpPr>
          <p:nvPr/>
        </p:nvSpPr>
        <p:spPr bwMode="auto">
          <a:xfrm rot="16200000">
            <a:off x="9912344" y="3607110"/>
            <a:ext cx="252806" cy="501584"/>
          </a:xfrm>
          <a:prstGeom prst="can">
            <a:avLst>
              <a:gd name="adj" fmla="val 34683"/>
            </a:avLst>
          </a:prstGeom>
          <a:gradFill flip="none" rotWithShape="1">
            <a:gsLst>
              <a:gs pos="100000">
                <a:schemeClr val="accent2"/>
              </a:gs>
              <a:gs pos="0">
                <a:schemeClr val="accent2">
                  <a:lumMod val="50000"/>
                </a:schemeClr>
              </a:gs>
            </a:gsLst>
            <a:lin ang="0" scaled="1"/>
            <a:tileRect/>
          </a:gradFill>
          <a:ln w="12700">
            <a:solidFill>
              <a:schemeClr val="bg1"/>
            </a:solidFill>
            <a:round/>
            <a:headEnd/>
            <a:tailEnd/>
          </a:ln>
        </p:spPr>
        <p:txBody>
          <a:bodyPr vert="vert" wrap="none" lIns="108878" tIns="108878" rIns="108878" bIns="54439" anchor="ctr" anchorCtr="1"/>
          <a:lstStyle/>
          <a:p>
            <a:pPr>
              <a:lnSpc>
                <a:spcPct val="80000"/>
              </a:lnSpc>
              <a:defRPr/>
            </a:pPr>
            <a:r>
              <a:rPr lang="en-US" sz="800" b="1" dirty="0">
                <a:solidFill>
                  <a:prstClr val="white"/>
                </a:solidFill>
                <a:latin typeface="微软雅黑" panose="020B0503020204020204" pitchFamily="34" charset="-122"/>
                <a:ea typeface="微软雅黑" panose="020B0503020204020204" pitchFamily="34" charset="-122"/>
                <a:cs typeface="Calibri" pitchFamily="34" charset="0"/>
              </a:rPr>
              <a:t>EAI</a:t>
            </a:r>
          </a:p>
          <a:p>
            <a:pPr>
              <a:lnSpc>
                <a:spcPct val="80000"/>
              </a:lnSpc>
              <a:defRPr/>
            </a:pPr>
            <a:r>
              <a:rPr lang="en-US" sz="800" b="1" dirty="0">
                <a:solidFill>
                  <a:prstClr val="white"/>
                </a:solidFill>
                <a:latin typeface="微软雅黑" panose="020B0503020204020204" pitchFamily="34" charset="-122"/>
                <a:ea typeface="微软雅黑" panose="020B0503020204020204" pitchFamily="34" charset="-122"/>
                <a:cs typeface="Calibri" pitchFamily="34" charset="0"/>
              </a:rPr>
              <a:t>Bus</a:t>
            </a:r>
          </a:p>
        </p:txBody>
      </p:sp>
      <p:sp>
        <p:nvSpPr>
          <p:cNvPr id="386" name="AutoShape 21"/>
          <p:cNvSpPr>
            <a:spLocks noChangeArrowheads="1"/>
          </p:cNvSpPr>
          <p:nvPr/>
        </p:nvSpPr>
        <p:spPr bwMode="auto">
          <a:xfrm>
            <a:off x="997063" y="1618438"/>
            <a:ext cx="441930" cy="265150"/>
          </a:xfrm>
          <a:prstGeom prst="can">
            <a:avLst>
              <a:gd name="adj" fmla="val 26574"/>
            </a:avLst>
          </a:prstGeom>
          <a:gradFill flip="none" rotWithShape="1">
            <a:gsLst>
              <a:gs pos="0">
                <a:schemeClr val="accent1"/>
              </a:gs>
              <a:gs pos="100000">
                <a:schemeClr val="accent1">
                  <a:lumMod val="50000"/>
                </a:schemeClr>
              </a:gs>
            </a:gsLst>
            <a:lin ang="0" scaled="1"/>
            <a:tileRect/>
          </a:gradFill>
          <a:ln w="12700">
            <a:solidFill>
              <a:schemeClr val="bg1"/>
            </a:solidFill>
            <a:round/>
            <a:headEnd/>
            <a:tailEnd/>
          </a:ln>
          <a:effectLst>
            <a:outerShdw blurRad="50800" dist="25400" dir="2700000">
              <a:srgbClr val="000000">
                <a:alpha val="40000"/>
              </a:srgbClr>
            </a:outerShdw>
          </a:effectLst>
        </p:spPr>
        <p:txBody>
          <a:bodyPr wrap="none" lIns="0" tIns="0" rIns="0" bIns="0" anchor="ctr" anchorCtr="1"/>
          <a:lstStyle/>
          <a:p>
            <a:endParaRPr lang="en-US" sz="800" b="1" dirty="0">
              <a:solidFill>
                <a:prstClr val="white"/>
              </a:solidFill>
              <a:latin typeface="微软雅黑" panose="020B0503020204020204" pitchFamily="34" charset="-122"/>
              <a:ea typeface="微软雅黑" panose="020B0503020204020204" pitchFamily="34" charset="-122"/>
            </a:endParaRPr>
          </a:p>
        </p:txBody>
      </p:sp>
      <p:grpSp>
        <p:nvGrpSpPr>
          <p:cNvPr id="21" name="Group 4201"/>
          <p:cNvGrpSpPr/>
          <p:nvPr/>
        </p:nvGrpSpPr>
        <p:grpSpPr>
          <a:xfrm>
            <a:off x="752496" y="3048770"/>
            <a:ext cx="517519" cy="274841"/>
            <a:chOff x="4597759" y="219260"/>
            <a:chExt cx="583841" cy="413429"/>
          </a:xfrm>
          <a:effectLst>
            <a:outerShdw blurRad="50800" dist="25400" dir="2700000">
              <a:srgbClr val="000000">
                <a:alpha val="40000"/>
              </a:srgbClr>
            </a:outerShdw>
          </a:effectLst>
          <a:scene3d>
            <a:camera prst="orthographicFront"/>
            <a:lightRig rig="soft" dir="t"/>
          </a:scene3d>
        </p:grpSpPr>
        <p:sp>
          <p:nvSpPr>
            <p:cNvPr id="4197" name="Rectangle 4196"/>
            <p:cNvSpPr/>
            <p:nvPr/>
          </p:nvSpPr>
          <p:spPr bwMode="auto">
            <a:xfrm>
              <a:off x="4597759" y="219260"/>
              <a:ext cx="583841" cy="413429"/>
            </a:xfrm>
            <a:prstGeom prst="rect">
              <a:avLst/>
            </a:prstGeom>
            <a:solidFill>
              <a:srgbClr val="FFC000"/>
            </a:solidFill>
            <a:ln w="9525" cap="flat" cmpd="sng" algn="ctr">
              <a:noFill/>
              <a:prstDash val="solid"/>
              <a:round/>
              <a:headEnd type="none" w="med" len="med"/>
              <a:tailEnd type="none" w="med" len="med"/>
            </a:ln>
            <a:effectLst/>
            <a:sp3d prstMaterial="flat">
              <a:bevelT/>
            </a:sp3d>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cxnSp>
          <p:nvCxnSpPr>
            <p:cNvPr id="4199" name="Straight Connector 4198"/>
            <p:cNvCxnSpPr/>
            <p:nvPr/>
          </p:nvCxnSpPr>
          <p:spPr bwMode="auto">
            <a:xfrm>
              <a:off x="4708638" y="219260"/>
              <a:ext cx="0" cy="413429"/>
            </a:xfrm>
            <a:prstGeom prst="line">
              <a:avLst/>
            </a:prstGeom>
            <a:solidFill>
              <a:schemeClr val="accent1"/>
            </a:solidFill>
            <a:ln w="12700" cap="flat" cmpd="sng" algn="ctr">
              <a:solidFill>
                <a:schemeClr val="bg1"/>
              </a:solidFill>
              <a:prstDash val="solid"/>
              <a:round/>
              <a:headEnd type="none" w="med" len="med"/>
              <a:tailEnd type="none" w="med" len="med"/>
            </a:ln>
            <a:effectLst/>
            <a:sp3d prstMaterial="flat">
              <a:bevelT/>
            </a:sp3d>
          </p:spPr>
        </p:cxnSp>
        <p:cxnSp>
          <p:nvCxnSpPr>
            <p:cNvPr id="4201" name="Straight Connector 4200"/>
            <p:cNvCxnSpPr/>
            <p:nvPr/>
          </p:nvCxnSpPr>
          <p:spPr bwMode="auto">
            <a:xfrm>
              <a:off x="4597759" y="304800"/>
              <a:ext cx="583841" cy="0"/>
            </a:xfrm>
            <a:prstGeom prst="line">
              <a:avLst/>
            </a:prstGeom>
            <a:solidFill>
              <a:schemeClr val="accent1"/>
            </a:solidFill>
            <a:ln w="12700" cap="flat" cmpd="sng" algn="ctr">
              <a:solidFill>
                <a:schemeClr val="bg1"/>
              </a:solidFill>
              <a:prstDash val="solid"/>
              <a:round/>
              <a:headEnd type="none" w="med" len="med"/>
              <a:tailEnd type="none" w="med" len="med"/>
            </a:ln>
            <a:effectLst/>
            <a:sp3d prstMaterial="flat">
              <a:bevelT/>
            </a:sp3d>
          </p:spPr>
        </p:cxnSp>
      </p:grpSp>
      <p:sp>
        <p:nvSpPr>
          <p:cNvPr id="469" name="TextBox 468"/>
          <p:cNvSpPr txBox="1"/>
          <p:nvPr/>
        </p:nvSpPr>
        <p:spPr>
          <a:xfrm>
            <a:off x="868409" y="3145482"/>
            <a:ext cx="291747" cy="107722"/>
          </a:xfrm>
          <a:prstGeom prst="rect">
            <a:avLst/>
          </a:prstGeom>
          <a:noFill/>
        </p:spPr>
        <p:txBody>
          <a:bodyPr wrap="none" lIns="0" tIns="0" rIns="0" bIns="0" rtlCol="0">
            <a:spAutoFit/>
          </a:bodyPr>
          <a:lstStyle/>
          <a:p>
            <a:pPr algn="ctr"/>
            <a:r>
              <a:rPr lang="en-US" sz="700" b="1" dirty="0">
                <a:solidFill>
                  <a:srgbClr val="3C3C3B"/>
                </a:solidFill>
                <a:latin typeface="微软雅黑" panose="020B0503020204020204" pitchFamily="34" charset="-122"/>
                <a:ea typeface="微软雅黑" panose="020B0503020204020204" pitchFamily="34" charset="-122"/>
                <a:cs typeface="Calibri" pitchFamily="34" charset="0"/>
              </a:rPr>
              <a:t>Tables</a:t>
            </a:r>
          </a:p>
        </p:txBody>
      </p:sp>
      <p:sp>
        <p:nvSpPr>
          <p:cNvPr id="660" name="Isosceles Triangle 659"/>
          <p:cNvSpPr/>
          <p:nvPr/>
        </p:nvSpPr>
        <p:spPr bwMode="auto">
          <a:xfrm rot="16200000" flipV="1">
            <a:off x="9506918" y="1984018"/>
            <a:ext cx="149534" cy="174716"/>
          </a:xfrm>
          <a:prstGeom prst="triangle">
            <a:avLst/>
          </a:prstGeom>
          <a:solidFill>
            <a:schemeClr val="accent1"/>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661" name="Isosceles Triangle 660"/>
          <p:cNvSpPr/>
          <p:nvPr/>
        </p:nvSpPr>
        <p:spPr bwMode="auto">
          <a:xfrm rot="16200000" flipV="1">
            <a:off x="9506148" y="2649613"/>
            <a:ext cx="151074" cy="174716"/>
          </a:xfrm>
          <a:prstGeom prst="triangle">
            <a:avLst/>
          </a:prstGeom>
          <a:solidFill>
            <a:schemeClr val="accent1"/>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662" name="Isosceles Triangle 661"/>
          <p:cNvSpPr/>
          <p:nvPr/>
        </p:nvSpPr>
        <p:spPr bwMode="auto">
          <a:xfrm rot="16200000" flipV="1">
            <a:off x="9506919" y="3315187"/>
            <a:ext cx="149532" cy="174716"/>
          </a:xfrm>
          <a:prstGeom prst="triangle">
            <a:avLst/>
          </a:prstGeom>
          <a:solidFill>
            <a:schemeClr val="accent1"/>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471" name="Isosceles Triangle 470"/>
          <p:cNvSpPr/>
          <p:nvPr/>
        </p:nvSpPr>
        <p:spPr bwMode="auto">
          <a:xfrm rot="16200000" flipV="1">
            <a:off x="9506148" y="3980724"/>
            <a:ext cx="151074" cy="174716"/>
          </a:xfrm>
          <a:prstGeom prst="triangle">
            <a:avLst/>
          </a:prstGeom>
          <a:solidFill>
            <a:schemeClr val="accent1"/>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472" name="Isosceles Triangle 471"/>
          <p:cNvSpPr/>
          <p:nvPr/>
        </p:nvSpPr>
        <p:spPr bwMode="auto">
          <a:xfrm rot="16200000" flipV="1">
            <a:off x="9506919" y="4646332"/>
            <a:ext cx="149532" cy="174716"/>
          </a:xfrm>
          <a:prstGeom prst="triangle">
            <a:avLst/>
          </a:prstGeom>
          <a:solidFill>
            <a:schemeClr val="accent1"/>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077" name="Text Box 393"/>
          <p:cNvSpPr txBox="1">
            <a:spLocks noChangeArrowheads="1"/>
          </p:cNvSpPr>
          <p:nvPr/>
        </p:nvSpPr>
        <p:spPr bwMode="auto">
          <a:xfrm>
            <a:off x="4589671" y="2035873"/>
            <a:ext cx="828096" cy="170259"/>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ts val="1191"/>
              </a:lnSpc>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主数据</a:t>
            </a:r>
            <a:endParaRPr lang="en-US" sz="11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078" name="Text Box 394"/>
          <p:cNvSpPr txBox="1">
            <a:spLocks noChangeArrowheads="1"/>
          </p:cNvSpPr>
          <p:nvPr/>
        </p:nvSpPr>
        <p:spPr bwMode="auto">
          <a:xfrm>
            <a:off x="5753362" y="1887052"/>
            <a:ext cx="1007566" cy="170259"/>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ts val="1191"/>
              </a:lnSpc>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参考数据</a:t>
            </a:r>
            <a:endParaRPr lang="en-US" sz="11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082" name="Text Box 422"/>
          <p:cNvSpPr txBox="1">
            <a:spLocks noChangeArrowheads="1"/>
          </p:cNvSpPr>
          <p:nvPr/>
        </p:nvSpPr>
        <p:spPr bwMode="auto">
          <a:xfrm>
            <a:off x="5411612" y="3263641"/>
            <a:ext cx="1194108" cy="170259"/>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ts val="1191"/>
              </a:lnSpc>
            </a:pPr>
            <a:r>
              <a:rPr lang="zh-CN" altLang="en-US" sz="1100" b="1" dirty="0" smtClean="0">
                <a:solidFill>
                  <a:srgbClr val="3C3C3B"/>
                </a:solidFill>
                <a:latin typeface="微软雅黑" panose="020B0503020204020204" pitchFamily="34" charset="-122"/>
                <a:ea typeface="微软雅黑" panose="020B0503020204020204" pitchFamily="34" charset="-122"/>
                <a:cs typeface="Calibri" pitchFamily="34" charset="0"/>
              </a:rPr>
              <a:t>交易数据</a:t>
            </a:r>
            <a:endParaRPr lang="en-US" sz="11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grpSp>
        <p:nvGrpSpPr>
          <p:cNvPr id="22" name="Group 4208"/>
          <p:cNvGrpSpPr/>
          <p:nvPr/>
        </p:nvGrpSpPr>
        <p:grpSpPr>
          <a:xfrm>
            <a:off x="8081907" y="3506028"/>
            <a:ext cx="930220" cy="500243"/>
            <a:chOff x="6026576" y="4313100"/>
            <a:chExt cx="718430" cy="517590"/>
          </a:xfrm>
          <a:effectLst>
            <a:outerShdw blurRad="50800" dist="25400" dir="2700000">
              <a:srgbClr val="000000">
                <a:alpha val="50000"/>
              </a:srgbClr>
            </a:outerShdw>
          </a:effectLst>
        </p:grpSpPr>
        <p:sp>
          <p:nvSpPr>
            <p:cNvPr id="482" name="AutoShape 21"/>
            <p:cNvSpPr>
              <a:spLocks noChangeArrowheads="1"/>
            </p:cNvSpPr>
            <p:nvPr/>
          </p:nvSpPr>
          <p:spPr bwMode="auto">
            <a:xfrm>
              <a:off x="6026576" y="4560736"/>
              <a:ext cx="718430" cy="269954"/>
            </a:xfrm>
            <a:prstGeom prst="can">
              <a:avLst>
                <a:gd name="adj" fmla="val 26574"/>
              </a:avLst>
            </a:prstGeom>
            <a:gradFill flip="none" rotWithShape="1">
              <a:gsLst>
                <a:gs pos="0">
                  <a:schemeClr val="accent1"/>
                </a:gs>
                <a:gs pos="100000">
                  <a:schemeClr val="accent1">
                    <a:lumMod val="50000"/>
                  </a:schemeClr>
                </a:gs>
              </a:gsLst>
              <a:path path="circle">
                <a:fillToRect l="100000" t="100000"/>
              </a:path>
              <a:tileRect r="-100000" b="-100000"/>
            </a:gradFill>
            <a:ln w="9525" cap="flat" cmpd="sng" algn="ctr">
              <a:solidFill>
                <a:schemeClr val="bg1"/>
              </a:solidFill>
              <a:prstDash val="solid"/>
              <a:round/>
              <a:headEnd type="none" w="med" len="med"/>
              <a:tailEnd type="none" w="med" len="med"/>
            </a:ln>
          </p:spPr>
          <p:txBody>
            <a:bodyPr wrap="none" lIns="0" tIns="0" rIns="0" bIns="0" anchor="ctr" anchorCtr="1"/>
            <a:lstStyle/>
            <a:p>
              <a:pPr eaLnBrk="0" hangingPunct="0"/>
              <a:r>
                <a:rPr lang="zh-CN" altLang="en-US" sz="800" b="1" dirty="0">
                  <a:solidFill>
                    <a:prstClr val="white"/>
                  </a:solidFill>
                  <a:latin typeface="微软雅黑" panose="020B0503020204020204" pitchFamily="34" charset="-122"/>
                  <a:ea typeface="微软雅黑" panose="020B0503020204020204" pitchFamily="34" charset="-122"/>
                  <a:cs typeface="Calibri" pitchFamily="34" charset="0"/>
                </a:rPr>
                <a:t>独立集市</a:t>
              </a:r>
              <a:endParaRPr lang="en-US" sz="8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483" name="AutoShape 21"/>
            <p:cNvSpPr>
              <a:spLocks noChangeArrowheads="1"/>
            </p:cNvSpPr>
            <p:nvPr/>
          </p:nvSpPr>
          <p:spPr bwMode="auto">
            <a:xfrm>
              <a:off x="6027724" y="4313100"/>
              <a:ext cx="716207" cy="269954"/>
            </a:xfrm>
            <a:prstGeom prst="can">
              <a:avLst>
                <a:gd name="adj" fmla="val 26574"/>
              </a:avLst>
            </a:prstGeom>
            <a:gradFill flip="none" rotWithShape="1">
              <a:gsLst>
                <a:gs pos="0">
                  <a:schemeClr val="accent1"/>
                </a:gs>
                <a:gs pos="100000">
                  <a:schemeClr val="accent1">
                    <a:lumMod val="50000"/>
                  </a:schemeClr>
                </a:gs>
              </a:gsLst>
              <a:path path="circle">
                <a:fillToRect l="100000" t="100000"/>
              </a:path>
              <a:tileRect r="-100000" b="-100000"/>
            </a:gradFill>
            <a:ln w="9525" cap="flat" cmpd="sng" algn="ctr">
              <a:solidFill>
                <a:schemeClr val="bg1"/>
              </a:solidFill>
              <a:prstDash val="solid"/>
              <a:round/>
              <a:headEnd type="none" w="med" len="med"/>
              <a:tailEnd type="none" w="med" len="med"/>
            </a:ln>
          </p:spPr>
          <p:txBody>
            <a:bodyPr wrap="none" lIns="0" tIns="0" rIns="0" bIns="0" anchor="ctr" anchorCtr="1"/>
            <a:lstStyle/>
            <a:p>
              <a:pPr eaLnBrk="0" hangingPunct="0"/>
              <a:r>
                <a:rPr lang="zh-CN" altLang="en-US" sz="800" b="1" dirty="0">
                  <a:solidFill>
                    <a:prstClr val="white"/>
                  </a:solidFill>
                  <a:latin typeface="微软雅黑" panose="020B0503020204020204" pitchFamily="34" charset="-122"/>
                  <a:ea typeface="微软雅黑" panose="020B0503020204020204" pitchFamily="34" charset="-122"/>
                  <a:cs typeface="Calibri" pitchFamily="34" charset="0"/>
                </a:rPr>
                <a:t>依赖集市</a:t>
              </a:r>
              <a:endParaRPr lang="en-US" sz="8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grpSp>
      <p:grpSp>
        <p:nvGrpSpPr>
          <p:cNvPr id="23" name="Group 4213"/>
          <p:cNvGrpSpPr/>
          <p:nvPr/>
        </p:nvGrpSpPr>
        <p:grpSpPr>
          <a:xfrm>
            <a:off x="8150961" y="4091229"/>
            <a:ext cx="819640" cy="177024"/>
            <a:chOff x="5986169" y="5006074"/>
            <a:chExt cx="871831" cy="251067"/>
          </a:xfrm>
          <a:effectLst>
            <a:outerShdw blurRad="50800" dist="25400" dir="2700000">
              <a:srgbClr val="000000">
                <a:alpha val="50000"/>
              </a:srgbClr>
            </a:outerShdw>
          </a:effectLst>
        </p:grpSpPr>
        <p:grpSp>
          <p:nvGrpSpPr>
            <p:cNvPr id="24" name="Group 4205"/>
            <p:cNvGrpSpPr/>
            <p:nvPr/>
          </p:nvGrpSpPr>
          <p:grpSpPr>
            <a:xfrm>
              <a:off x="5986169" y="5006074"/>
              <a:ext cx="262231" cy="251067"/>
              <a:chOff x="5013029" y="661412"/>
              <a:chExt cx="665593" cy="637257"/>
            </a:xfrm>
          </p:grpSpPr>
          <p:sp>
            <p:nvSpPr>
              <p:cNvPr id="499"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05"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24"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25" name="Group 533"/>
            <p:cNvGrpSpPr/>
            <p:nvPr/>
          </p:nvGrpSpPr>
          <p:grpSpPr>
            <a:xfrm>
              <a:off x="6290969" y="5006074"/>
              <a:ext cx="262231" cy="251067"/>
              <a:chOff x="5013029" y="661412"/>
              <a:chExt cx="665593" cy="637257"/>
            </a:xfrm>
          </p:grpSpPr>
          <p:sp>
            <p:nvSpPr>
              <p:cNvPr id="535"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36"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37"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27" name="Group 537"/>
            <p:cNvGrpSpPr/>
            <p:nvPr/>
          </p:nvGrpSpPr>
          <p:grpSpPr>
            <a:xfrm>
              <a:off x="6595769" y="5006074"/>
              <a:ext cx="262231" cy="251067"/>
              <a:chOff x="5013029" y="661412"/>
              <a:chExt cx="665593" cy="637257"/>
            </a:xfrm>
          </p:grpSpPr>
          <p:sp>
            <p:nvSpPr>
              <p:cNvPr id="539"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40"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41"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grpSp>
        <p:nvGrpSpPr>
          <p:cNvPr id="28" name="Group 4209"/>
          <p:cNvGrpSpPr/>
          <p:nvPr/>
        </p:nvGrpSpPr>
        <p:grpSpPr>
          <a:xfrm>
            <a:off x="8200964" y="3155866"/>
            <a:ext cx="719633" cy="259980"/>
            <a:chOff x="6184624" y="3760632"/>
            <a:chExt cx="673376" cy="404463"/>
          </a:xfrm>
          <a:effectLst>
            <a:outerShdw blurRad="50800" dist="25400" dir="2700000">
              <a:srgbClr val="000000">
                <a:alpha val="50000"/>
              </a:srgbClr>
            </a:outerShdw>
          </a:effectLst>
        </p:grpSpPr>
        <p:grpSp>
          <p:nvGrpSpPr>
            <p:cNvPr id="29" name="Group 544"/>
            <p:cNvGrpSpPr/>
            <p:nvPr/>
          </p:nvGrpSpPr>
          <p:grpSpPr>
            <a:xfrm>
              <a:off x="6184624" y="3760632"/>
              <a:ext cx="197943" cy="251067"/>
              <a:chOff x="5013029" y="661412"/>
              <a:chExt cx="665593" cy="637257"/>
            </a:xfrm>
          </p:grpSpPr>
          <p:sp>
            <p:nvSpPr>
              <p:cNvPr id="554"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55"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56"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30" name="Group 556"/>
            <p:cNvGrpSpPr/>
            <p:nvPr/>
          </p:nvGrpSpPr>
          <p:grpSpPr>
            <a:xfrm>
              <a:off x="6337024" y="3913032"/>
              <a:ext cx="197943" cy="251067"/>
              <a:chOff x="5013029" y="661412"/>
              <a:chExt cx="665593" cy="637257"/>
            </a:xfrm>
          </p:grpSpPr>
          <p:sp>
            <p:nvSpPr>
              <p:cNvPr id="558"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59"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60"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31" name="Group 560"/>
            <p:cNvGrpSpPr/>
            <p:nvPr/>
          </p:nvGrpSpPr>
          <p:grpSpPr>
            <a:xfrm>
              <a:off x="6507657" y="3761628"/>
              <a:ext cx="197943" cy="251067"/>
              <a:chOff x="5013029" y="661412"/>
              <a:chExt cx="665593" cy="637257"/>
            </a:xfrm>
          </p:grpSpPr>
          <p:sp>
            <p:nvSpPr>
              <p:cNvPr id="562"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63"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64"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1328" name="Group 564"/>
            <p:cNvGrpSpPr/>
            <p:nvPr/>
          </p:nvGrpSpPr>
          <p:grpSpPr>
            <a:xfrm>
              <a:off x="6660057" y="3914028"/>
              <a:ext cx="197943" cy="251067"/>
              <a:chOff x="5013029" y="661412"/>
              <a:chExt cx="665593" cy="637257"/>
            </a:xfrm>
          </p:grpSpPr>
          <p:sp>
            <p:nvSpPr>
              <p:cNvPr id="566"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67"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68"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grpSp>
        <p:nvGrpSpPr>
          <p:cNvPr id="1329" name="Group 4212"/>
          <p:cNvGrpSpPr/>
          <p:nvPr/>
        </p:nvGrpSpPr>
        <p:grpSpPr>
          <a:xfrm>
            <a:off x="8320651" y="1782293"/>
            <a:ext cx="597589" cy="363419"/>
            <a:chOff x="5662813" y="138735"/>
            <a:chExt cx="711880" cy="577249"/>
          </a:xfrm>
          <a:effectLst>
            <a:outerShdw blurRad="50800" dist="25400" dir="2700000">
              <a:srgbClr val="000000">
                <a:alpha val="50000"/>
              </a:srgbClr>
            </a:outerShdw>
          </a:effectLst>
        </p:grpSpPr>
        <p:sp>
          <p:nvSpPr>
            <p:cNvPr id="4211" name="Rectangle 4210"/>
            <p:cNvSpPr/>
            <p:nvPr/>
          </p:nvSpPr>
          <p:spPr bwMode="auto">
            <a:xfrm>
              <a:off x="5829694" y="138735"/>
              <a:ext cx="544999" cy="415509"/>
            </a:xfrm>
            <a:prstGeom prst="rect">
              <a:avLst/>
            </a:prstGeom>
            <a:solidFill>
              <a:srgbClr val="E13A39">
                <a:alpha val="80000"/>
              </a:srgbClr>
            </a:solidFill>
            <a:ln w="9525" cap="flat" cmpd="sng" algn="ctr">
              <a:noFill/>
              <a:prstDash val="solid"/>
              <a:round/>
              <a:headEnd type="none" w="med" len="med"/>
              <a:tailEnd type="none" w="med" len="med"/>
            </a:ln>
            <a:effectLst>
              <a:innerShdw blurRad="63500" dist="50800" dir="2700000">
                <a:prstClr val="black">
                  <a:alpha val="50000"/>
                </a:prstClr>
              </a:innerShdw>
            </a:effectLst>
            <a:scene3d>
              <a:camera prst="orthographicFront">
                <a:rot lat="1800000" lon="1200000" rev="0"/>
              </a:camera>
              <a:lightRig rig="threePt" dir="t"/>
            </a:scene3d>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572" name="Rectangle 571"/>
            <p:cNvSpPr/>
            <p:nvPr/>
          </p:nvSpPr>
          <p:spPr bwMode="auto">
            <a:xfrm>
              <a:off x="5746254" y="219605"/>
              <a:ext cx="544999" cy="415509"/>
            </a:xfrm>
            <a:prstGeom prst="rect">
              <a:avLst/>
            </a:prstGeom>
            <a:solidFill>
              <a:srgbClr val="E13A39">
                <a:alpha val="80000"/>
              </a:srgbClr>
            </a:solidFill>
            <a:ln w="9525" cap="flat" cmpd="sng" algn="ctr">
              <a:noFill/>
              <a:prstDash val="solid"/>
              <a:round/>
              <a:headEnd type="none" w="med" len="med"/>
              <a:tailEnd type="none" w="med" len="med"/>
            </a:ln>
            <a:effectLst>
              <a:innerShdw blurRad="63500" dist="50800" dir="2700000">
                <a:prstClr val="black">
                  <a:alpha val="50000"/>
                </a:prstClr>
              </a:innerShdw>
            </a:effectLst>
            <a:scene3d>
              <a:camera prst="orthographicFront">
                <a:rot lat="1800000" lon="1200000" rev="0"/>
              </a:camera>
              <a:lightRig rig="threePt" dir="t"/>
            </a:scene3d>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573" name="Rectangle 572"/>
            <p:cNvSpPr/>
            <p:nvPr/>
          </p:nvSpPr>
          <p:spPr bwMode="auto">
            <a:xfrm>
              <a:off x="5662813" y="300475"/>
              <a:ext cx="544999" cy="415509"/>
            </a:xfrm>
            <a:prstGeom prst="rect">
              <a:avLst/>
            </a:prstGeom>
            <a:solidFill>
              <a:srgbClr val="E13A39">
                <a:alpha val="80000"/>
              </a:srgbClr>
            </a:solidFill>
            <a:ln w="9525" cap="flat" cmpd="sng" algn="ctr">
              <a:noFill/>
              <a:prstDash val="solid"/>
              <a:round/>
              <a:headEnd type="none" w="med" len="med"/>
              <a:tailEnd type="none" w="med" len="med"/>
            </a:ln>
            <a:effectLst>
              <a:innerShdw blurRad="63500" dist="50800" dir="2700000">
                <a:prstClr val="black">
                  <a:alpha val="50000"/>
                </a:prstClr>
              </a:innerShdw>
            </a:effectLst>
            <a:scene3d>
              <a:camera prst="orthographicFront">
                <a:rot lat="1800000" lon="1200000" rev="0"/>
              </a:camera>
              <a:lightRig rig="threePt" dir="t"/>
            </a:scene3d>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702" name="Rectangle 701"/>
          <p:cNvSpPr/>
          <p:nvPr/>
        </p:nvSpPr>
        <p:spPr bwMode="auto">
          <a:xfrm flipH="1">
            <a:off x="3306996" y="5290418"/>
            <a:ext cx="5121548" cy="260751"/>
          </a:xfrm>
          <a:prstGeom prst="rect">
            <a:avLst/>
          </a:prstGeom>
          <a:solidFill>
            <a:srgbClr val="FFC000">
              <a:alpha val="75000"/>
            </a:srgbClr>
          </a:solidFill>
          <a:ln w="9525" cap="flat" cmpd="sng" algn="ctr">
            <a:noFill/>
            <a:prstDash val="solid"/>
            <a:round/>
            <a:headEnd type="none" w="med" len="med"/>
            <a:tailEnd type="none" w="med" len="med"/>
          </a:ln>
          <a:effectLst/>
          <a:scene3d>
            <a:camera prst="orthographicFront">
              <a:rot lat="0" lon="0" rev="0"/>
            </a:camera>
            <a:lightRig rig="soft" dir="t"/>
          </a:scene3d>
          <a:sp3d prstMaterial="matte">
            <a:bevelT/>
            <a:contourClr>
              <a:schemeClr val="bg1">
                <a:lumMod val="50000"/>
              </a:schemeClr>
            </a:contourClr>
          </a:sp3d>
          <a:extLst/>
        </p:spPr>
        <p:txBody>
          <a:bodyPr vert="horz" wrap="none" lIns="108878" tIns="0" rIns="108878" bIns="0" numCol="1" rtlCol="0" anchor="ctr" anchorCtr="0" compatLnSpc="1">
            <a:prstTxWarp prst="textNoShape">
              <a:avLst/>
            </a:prstTxWarp>
          </a:bodyPr>
          <a:lstStyle/>
          <a:p>
            <a:r>
              <a:rPr lang="en-US" sz="1300" b="1" dirty="0">
                <a:solidFill>
                  <a:srgbClr val="3C3C3B"/>
                </a:solidFill>
                <a:latin typeface="微软雅黑" panose="020B0503020204020204" pitchFamily="34" charset="-122"/>
                <a:ea typeface="微软雅黑" panose="020B0503020204020204" pitchFamily="34" charset="-122"/>
                <a:cs typeface="Calibri" pitchFamily="34" charset="0"/>
              </a:rPr>
              <a:t>                        </a:t>
            </a:r>
            <a:r>
              <a:rPr lang="zh-CN" altLang="en-US" sz="1300" b="1" dirty="0">
                <a:solidFill>
                  <a:srgbClr val="3C3C3B"/>
                </a:solidFill>
                <a:latin typeface="微软雅黑" panose="020B0503020204020204" pitchFamily="34" charset="-122"/>
                <a:ea typeface="微软雅黑" panose="020B0503020204020204" pitchFamily="34" charset="-122"/>
                <a:cs typeface="Calibri" pitchFamily="34" charset="0"/>
              </a:rPr>
              <a:t>数据实验室</a:t>
            </a:r>
            <a:endParaRPr lang="en-US" sz="13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grpSp>
        <p:nvGrpSpPr>
          <p:cNvPr id="1330" name="Group 672"/>
          <p:cNvGrpSpPr/>
          <p:nvPr/>
        </p:nvGrpSpPr>
        <p:grpSpPr>
          <a:xfrm>
            <a:off x="6864911" y="5285409"/>
            <a:ext cx="243822" cy="157227"/>
            <a:chOff x="5013029" y="661412"/>
            <a:chExt cx="665593" cy="637257"/>
          </a:xfrm>
          <a:effectLst>
            <a:outerShdw blurRad="50800" dist="25400" dir="2700000">
              <a:srgbClr val="000000">
                <a:alpha val="40000"/>
              </a:srgbClr>
            </a:outerShdw>
          </a:effectLst>
        </p:grpSpPr>
        <p:sp>
          <p:nvSpPr>
            <p:cNvPr id="694"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95"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96"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1331" name="Group 673"/>
          <p:cNvGrpSpPr/>
          <p:nvPr/>
        </p:nvGrpSpPr>
        <p:grpSpPr>
          <a:xfrm>
            <a:off x="7052633" y="5376572"/>
            <a:ext cx="243825" cy="157227"/>
            <a:chOff x="5013022" y="661411"/>
            <a:chExt cx="665600" cy="637258"/>
          </a:xfrm>
          <a:effectLst>
            <a:outerShdw blurRad="50800" dist="25400" dir="2700000">
              <a:srgbClr val="000000">
                <a:alpha val="40000"/>
              </a:srgbClr>
            </a:outerShdw>
          </a:effectLst>
        </p:grpSpPr>
        <p:sp>
          <p:nvSpPr>
            <p:cNvPr id="691" name="Freeform 626"/>
            <p:cNvSpPr>
              <a:spLocks/>
            </p:cNvSpPr>
            <p:nvPr/>
          </p:nvSpPr>
          <p:spPr bwMode="auto">
            <a:xfrm>
              <a:off x="5013026" y="661411"/>
              <a:ext cx="665593" cy="276781"/>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92" name="Freeform 632"/>
            <p:cNvSpPr>
              <a:spLocks/>
            </p:cNvSpPr>
            <p:nvPr/>
          </p:nvSpPr>
          <p:spPr bwMode="auto">
            <a:xfrm>
              <a:off x="5013022" y="799804"/>
              <a:ext cx="332794" cy="498865"/>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93" name="Freeform 651"/>
            <p:cNvSpPr>
              <a:spLocks/>
            </p:cNvSpPr>
            <p:nvPr/>
          </p:nvSpPr>
          <p:spPr bwMode="auto">
            <a:xfrm>
              <a:off x="5345824" y="799804"/>
              <a:ext cx="332798" cy="495597"/>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1332" name="Group 674"/>
          <p:cNvGrpSpPr/>
          <p:nvPr/>
        </p:nvGrpSpPr>
        <p:grpSpPr>
          <a:xfrm>
            <a:off x="7739824" y="5285409"/>
            <a:ext cx="243822" cy="157227"/>
            <a:chOff x="5013029" y="661412"/>
            <a:chExt cx="665593" cy="637257"/>
          </a:xfrm>
          <a:effectLst>
            <a:outerShdw blurRad="50800" dist="25400" dir="2700000">
              <a:srgbClr val="000000">
                <a:alpha val="40000"/>
              </a:srgbClr>
            </a:outerShdw>
          </a:effectLst>
        </p:grpSpPr>
        <p:sp>
          <p:nvSpPr>
            <p:cNvPr id="686"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89"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90"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1333" name="Group 696"/>
          <p:cNvGrpSpPr/>
          <p:nvPr/>
        </p:nvGrpSpPr>
        <p:grpSpPr>
          <a:xfrm>
            <a:off x="7947494" y="5376572"/>
            <a:ext cx="243822" cy="157227"/>
            <a:chOff x="5013029" y="661412"/>
            <a:chExt cx="665593" cy="637257"/>
          </a:xfrm>
          <a:effectLst>
            <a:outerShdw blurRad="50800" dist="25400" dir="2700000">
              <a:srgbClr val="000000">
                <a:alpha val="40000"/>
              </a:srgbClr>
            </a:outerShdw>
          </a:effectLst>
        </p:grpSpPr>
        <p:sp>
          <p:nvSpPr>
            <p:cNvPr id="698"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99"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700"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1073" name="Text Box 367"/>
          <p:cNvSpPr txBox="1">
            <a:spLocks noChangeArrowheads="1"/>
          </p:cNvSpPr>
          <p:nvPr/>
        </p:nvSpPr>
        <p:spPr bwMode="auto">
          <a:xfrm>
            <a:off x="6050844" y="5327289"/>
            <a:ext cx="985546"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ct val="80000"/>
              </a:lnSpc>
            </a:pPr>
            <a:r>
              <a:rPr lang="zh-CN" altLang="en-US" sz="1000" b="1" dirty="0" smtClean="0">
                <a:solidFill>
                  <a:srgbClr val="3C3C3B"/>
                </a:solidFill>
                <a:latin typeface="微软雅黑" panose="020B0503020204020204" pitchFamily="34" charset="-122"/>
                <a:ea typeface="微软雅黑" panose="020B0503020204020204" pitchFamily="34" charset="-122"/>
                <a:cs typeface="Calibri" pitchFamily="34" charset="0"/>
              </a:rPr>
              <a:t>按地区</a:t>
            </a:r>
            <a:endParaRPr lang="en-US" altLang="zh-CN" sz="10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algn="ctr">
              <a:lnSpc>
                <a:spcPct val="80000"/>
              </a:lnSpc>
            </a:pPr>
            <a:r>
              <a:rPr lang="en-US" sz="800" b="1" dirty="0" smtClean="0">
                <a:solidFill>
                  <a:srgbClr val="3C3C3B"/>
                </a:solidFill>
                <a:latin typeface="微软雅黑" panose="020B0503020204020204" pitchFamily="34" charset="-122"/>
                <a:ea typeface="微软雅黑" panose="020B0503020204020204" pitchFamily="34" charset="-122"/>
                <a:cs typeface="Calibri" pitchFamily="34" charset="0"/>
              </a:rPr>
              <a:t>1..n</a:t>
            </a:r>
            <a:endParaRPr lang="en-US" sz="8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074" name="Text Box 369"/>
          <p:cNvSpPr txBox="1">
            <a:spLocks noChangeArrowheads="1"/>
          </p:cNvSpPr>
          <p:nvPr/>
        </p:nvSpPr>
        <p:spPr bwMode="auto">
          <a:xfrm>
            <a:off x="7153980" y="5327353"/>
            <a:ext cx="666808"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ct val="80000"/>
              </a:lnSpc>
            </a:pPr>
            <a:r>
              <a:rPr lang="zh-CN" altLang="en-US" sz="800" b="1" dirty="0" smtClean="0">
                <a:solidFill>
                  <a:srgbClr val="3C3C3B"/>
                </a:solidFill>
                <a:latin typeface="微软雅黑" panose="020B0503020204020204" pitchFamily="34" charset="-122"/>
                <a:ea typeface="微软雅黑" panose="020B0503020204020204" pitchFamily="34" charset="-122"/>
                <a:cs typeface="Calibri" pitchFamily="34" charset="0"/>
              </a:rPr>
              <a:t>按部门</a:t>
            </a:r>
            <a:endParaRPr lang="en-US" sz="800" b="1" dirty="0" smtClean="0">
              <a:solidFill>
                <a:srgbClr val="3C3C3B"/>
              </a:solidFill>
              <a:latin typeface="微软雅黑" panose="020B0503020204020204" pitchFamily="34" charset="-122"/>
              <a:ea typeface="微软雅黑" panose="020B0503020204020204" pitchFamily="34" charset="-122"/>
              <a:cs typeface="Calibri" pitchFamily="34" charset="0"/>
            </a:endParaRPr>
          </a:p>
          <a:p>
            <a:pPr algn="ctr">
              <a:lnSpc>
                <a:spcPct val="80000"/>
              </a:lnSpc>
            </a:pPr>
            <a:r>
              <a:rPr lang="en-US" sz="800" b="1" dirty="0" smtClean="0">
                <a:solidFill>
                  <a:srgbClr val="3C3C3B"/>
                </a:solidFill>
                <a:latin typeface="微软雅黑" panose="020B0503020204020204" pitchFamily="34" charset="-122"/>
                <a:ea typeface="微软雅黑" panose="020B0503020204020204" pitchFamily="34" charset="-122"/>
                <a:cs typeface="Calibri" pitchFamily="34" charset="0"/>
              </a:rPr>
              <a:t>1..n</a:t>
            </a:r>
            <a:endParaRPr lang="en-US" sz="8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704" name="AutoShape 21"/>
          <p:cNvSpPr>
            <a:spLocks noChangeArrowheads="1"/>
          </p:cNvSpPr>
          <p:nvPr/>
        </p:nvSpPr>
        <p:spPr bwMode="auto">
          <a:xfrm>
            <a:off x="680582" y="1757935"/>
            <a:ext cx="441930" cy="265150"/>
          </a:xfrm>
          <a:prstGeom prst="can">
            <a:avLst>
              <a:gd name="adj" fmla="val 26574"/>
            </a:avLst>
          </a:prstGeom>
          <a:gradFill flip="none" rotWithShape="1">
            <a:gsLst>
              <a:gs pos="0">
                <a:schemeClr val="accent1"/>
              </a:gs>
              <a:gs pos="100000">
                <a:schemeClr val="accent1">
                  <a:lumMod val="50000"/>
                </a:schemeClr>
              </a:gs>
            </a:gsLst>
            <a:lin ang="0" scaled="1"/>
            <a:tileRect/>
          </a:gradFill>
          <a:ln w="12700">
            <a:solidFill>
              <a:schemeClr val="bg1"/>
            </a:solidFill>
            <a:round/>
            <a:headEnd/>
            <a:tailEnd/>
          </a:ln>
          <a:effectLst>
            <a:outerShdw blurRad="50800" dist="25400" dir="2700000">
              <a:srgbClr val="000000">
                <a:alpha val="40000"/>
              </a:srgbClr>
            </a:outerShdw>
          </a:effectLst>
        </p:spPr>
        <p:txBody>
          <a:bodyPr wrap="none" lIns="0" tIns="0" rIns="0" bIns="0" anchor="ctr" anchorCtr="1"/>
          <a:lstStyle/>
          <a:p>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06" name="AutoShape 21"/>
          <p:cNvSpPr>
            <a:spLocks noChangeArrowheads="1"/>
          </p:cNvSpPr>
          <p:nvPr/>
        </p:nvSpPr>
        <p:spPr bwMode="auto">
          <a:xfrm>
            <a:off x="1006380" y="1940213"/>
            <a:ext cx="441930" cy="265150"/>
          </a:xfrm>
          <a:prstGeom prst="can">
            <a:avLst>
              <a:gd name="adj" fmla="val 26574"/>
            </a:avLst>
          </a:prstGeom>
          <a:gradFill flip="none" rotWithShape="1">
            <a:gsLst>
              <a:gs pos="0">
                <a:schemeClr val="accent1"/>
              </a:gs>
              <a:gs pos="100000">
                <a:schemeClr val="accent1">
                  <a:lumMod val="50000"/>
                </a:schemeClr>
              </a:gs>
            </a:gsLst>
            <a:lin ang="0" scaled="1"/>
            <a:tileRect/>
          </a:gradFill>
          <a:ln w="12700">
            <a:solidFill>
              <a:schemeClr val="bg1"/>
            </a:solidFill>
            <a:round/>
            <a:headEnd/>
            <a:tailEnd/>
          </a:ln>
          <a:effectLst>
            <a:outerShdw blurRad="50800" dist="25400" dir="2700000">
              <a:srgbClr val="000000">
                <a:alpha val="40000"/>
              </a:srgbClr>
            </a:outerShdw>
          </a:effectLst>
        </p:spPr>
        <p:txBody>
          <a:bodyPr wrap="none" lIns="0" tIns="0" rIns="0" bIns="0" anchor="ctr" anchorCtr="1"/>
          <a:lstStyle/>
          <a:p>
            <a:endParaRPr lang="en-US" sz="800" b="1" dirty="0">
              <a:solidFill>
                <a:prstClr val="white"/>
              </a:solidFill>
              <a:latin typeface="微软雅黑" panose="020B0503020204020204" pitchFamily="34" charset="-122"/>
              <a:ea typeface="微软雅黑" panose="020B0503020204020204" pitchFamily="34" charset="-122"/>
            </a:endParaRPr>
          </a:p>
        </p:txBody>
      </p:sp>
      <p:grpSp>
        <p:nvGrpSpPr>
          <p:cNvPr id="1334" name="Group 39"/>
          <p:cNvGrpSpPr>
            <a:grpSpLocks noChangeAspect="1"/>
          </p:cNvGrpSpPr>
          <p:nvPr/>
        </p:nvGrpSpPr>
        <p:grpSpPr bwMode="auto">
          <a:xfrm>
            <a:off x="11648415" y="1611643"/>
            <a:ext cx="281284" cy="293799"/>
            <a:chOff x="4619" y="1225"/>
            <a:chExt cx="536" cy="760"/>
          </a:xfrm>
          <a:solidFill>
            <a:schemeClr val="accent1"/>
          </a:solidFill>
          <a:scene3d>
            <a:camera prst="isometricOffAxis2Left"/>
            <a:lightRig rig="chilly" dir="t"/>
          </a:scene3d>
        </p:grpSpPr>
        <p:sp>
          <p:nvSpPr>
            <p:cNvPr id="351" name="Oval 37"/>
            <p:cNvSpPr>
              <a:spLocks noChangeAspect="1" noChangeArrowheads="1"/>
            </p:cNvSpPr>
            <p:nvPr/>
          </p:nvSpPr>
          <p:spPr bwMode="auto">
            <a:xfrm>
              <a:off x="4727" y="1225"/>
              <a:ext cx="320" cy="320"/>
            </a:xfrm>
            <a:prstGeom prst="ellipse">
              <a:avLst/>
            </a:prstGeom>
            <a:grpFill/>
            <a:ln w="19050">
              <a:noFill/>
              <a:round/>
              <a:headEnd/>
              <a:tailEnd/>
            </a:ln>
            <a:sp3d extrusionH="38100" prstMaterial="softEdge">
              <a:extrusionClr>
                <a:srgbClr val="C00000"/>
              </a:extrusionClr>
              <a:contourClr>
                <a:schemeClr val="bg1">
                  <a:lumMod val="75000"/>
                </a:schemeClr>
              </a:contourClr>
            </a:sp3d>
          </p:spPr>
          <p:txBody>
            <a:bodyPr wrap="none" lIns="0" tIns="0" rIns="0" bIns="0" anchor="ctr"/>
            <a:lstStyle/>
            <a:p>
              <a:endParaRPr lang="en-US" sz="1000" dirty="0">
                <a:solidFill>
                  <a:srgbClr val="000000"/>
                </a:solidFill>
                <a:latin typeface="微软雅黑" panose="020B0503020204020204" pitchFamily="34" charset="-122"/>
                <a:ea typeface="微软雅黑" panose="020B0503020204020204" pitchFamily="34" charset="-122"/>
                <a:cs typeface="Calibri" pitchFamily="34" charset="0"/>
              </a:endParaRPr>
            </a:p>
          </p:txBody>
        </p:sp>
        <p:sp>
          <p:nvSpPr>
            <p:cNvPr id="352" name="AutoShape 38"/>
            <p:cNvSpPr>
              <a:spLocks noChangeAspect="1" noChangeArrowheads="1"/>
            </p:cNvSpPr>
            <p:nvPr/>
          </p:nvSpPr>
          <p:spPr bwMode="auto">
            <a:xfrm rot="16200000">
              <a:off x="4683" y="1513"/>
              <a:ext cx="408" cy="536"/>
            </a:xfrm>
            <a:prstGeom prst="flowChartDelay">
              <a:avLst/>
            </a:prstGeom>
            <a:grpFill/>
            <a:ln w="19050">
              <a:noFill/>
              <a:miter lim="800000"/>
              <a:headEnd/>
              <a:tailEnd/>
            </a:ln>
            <a:sp3d extrusionH="38100" prstMaterial="softEdge">
              <a:extrusionClr>
                <a:srgbClr val="C00000"/>
              </a:extrusionClr>
              <a:contourClr>
                <a:schemeClr val="bg1">
                  <a:lumMod val="75000"/>
                </a:schemeClr>
              </a:contourClr>
            </a:sp3d>
          </p:spPr>
          <p:txBody>
            <a:bodyPr wrap="none" lIns="0" tIns="0" rIns="0" bIns="0" anchor="ctr"/>
            <a:lstStyle/>
            <a:p>
              <a:endParaRPr lang="en-US" sz="1000" dirty="0">
                <a:solidFill>
                  <a:srgbClr val="000000"/>
                </a:solidFill>
                <a:latin typeface="微软雅黑" panose="020B0503020204020204" pitchFamily="34" charset="-122"/>
                <a:ea typeface="微软雅黑" panose="020B0503020204020204" pitchFamily="34" charset="-122"/>
                <a:cs typeface="Calibri" pitchFamily="34" charset="0"/>
              </a:endParaRPr>
            </a:p>
          </p:txBody>
        </p:sp>
      </p:grpSp>
      <p:grpSp>
        <p:nvGrpSpPr>
          <p:cNvPr id="1335" name="Group 39"/>
          <p:cNvGrpSpPr>
            <a:grpSpLocks noChangeAspect="1"/>
          </p:cNvGrpSpPr>
          <p:nvPr/>
        </p:nvGrpSpPr>
        <p:grpSpPr bwMode="auto">
          <a:xfrm>
            <a:off x="11648415" y="2664510"/>
            <a:ext cx="281284" cy="293799"/>
            <a:chOff x="4619" y="1225"/>
            <a:chExt cx="536" cy="760"/>
          </a:xfrm>
          <a:solidFill>
            <a:schemeClr val="accent1"/>
          </a:solidFill>
          <a:scene3d>
            <a:camera prst="isometricOffAxis2Left"/>
            <a:lightRig rig="chilly" dir="t"/>
          </a:scene3d>
        </p:grpSpPr>
        <p:sp>
          <p:nvSpPr>
            <p:cNvPr id="759" name="Oval 37"/>
            <p:cNvSpPr>
              <a:spLocks noChangeAspect="1" noChangeArrowheads="1"/>
            </p:cNvSpPr>
            <p:nvPr/>
          </p:nvSpPr>
          <p:spPr bwMode="auto">
            <a:xfrm>
              <a:off x="4727" y="1225"/>
              <a:ext cx="320" cy="320"/>
            </a:xfrm>
            <a:prstGeom prst="ellipse">
              <a:avLst/>
            </a:prstGeom>
            <a:grpFill/>
            <a:ln w="19050">
              <a:noFill/>
              <a:round/>
              <a:headEnd/>
              <a:tailEnd/>
            </a:ln>
            <a:sp3d extrusionH="38100" prstMaterial="softEdge">
              <a:extrusionClr>
                <a:srgbClr val="C00000"/>
              </a:extrusionClr>
              <a:contourClr>
                <a:schemeClr val="bg1">
                  <a:lumMod val="75000"/>
                </a:schemeClr>
              </a:contourClr>
            </a:sp3d>
          </p:spPr>
          <p:txBody>
            <a:bodyPr wrap="none" lIns="0" tIns="0" rIns="0" bIns="0" anchor="ctr"/>
            <a:lstStyle/>
            <a:p>
              <a:endParaRPr lang="en-US" sz="1000" dirty="0">
                <a:solidFill>
                  <a:srgbClr val="000000"/>
                </a:solidFill>
                <a:latin typeface="微软雅黑" panose="020B0503020204020204" pitchFamily="34" charset="-122"/>
                <a:ea typeface="微软雅黑" panose="020B0503020204020204" pitchFamily="34" charset="-122"/>
                <a:cs typeface="Calibri" pitchFamily="34" charset="0"/>
              </a:endParaRPr>
            </a:p>
          </p:txBody>
        </p:sp>
        <p:sp>
          <p:nvSpPr>
            <p:cNvPr id="760" name="AutoShape 38"/>
            <p:cNvSpPr>
              <a:spLocks noChangeAspect="1" noChangeArrowheads="1"/>
            </p:cNvSpPr>
            <p:nvPr/>
          </p:nvSpPr>
          <p:spPr bwMode="auto">
            <a:xfrm rot="16200000">
              <a:off x="4683" y="1513"/>
              <a:ext cx="408" cy="536"/>
            </a:xfrm>
            <a:prstGeom prst="flowChartDelay">
              <a:avLst/>
            </a:prstGeom>
            <a:grpFill/>
            <a:ln w="19050">
              <a:noFill/>
              <a:miter lim="800000"/>
              <a:headEnd/>
              <a:tailEnd/>
            </a:ln>
            <a:sp3d extrusionH="38100" prstMaterial="softEdge">
              <a:extrusionClr>
                <a:srgbClr val="C00000"/>
              </a:extrusionClr>
              <a:contourClr>
                <a:schemeClr val="bg1">
                  <a:lumMod val="75000"/>
                </a:schemeClr>
              </a:contourClr>
            </a:sp3d>
          </p:spPr>
          <p:txBody>
            <a:bodyPr wrap="none" lIns="0" tIns="0" rIns="0" bIns="0" anchor="ctr"/>
            <a:lstStyle/>
            <a:p>
              <a:endParaRPr lang="en-US" sz="1000" dirty="0">
                <a:solidFill>
                  <a:srgbClr val="000000"/>
                </a:solidFill>
                <a:latin typeface="微软雅黑" panose="020B0503020204020204" pitchFamily="34" charset="-122"/>
                <a:ea typeface="微软雅黑" panose="020B0503020204020204" pitchFamily="34" charset="-122"/>
                <a:cs typeface="Calibri" pitchFamily="34" charset="0"/>
              </a:endParaRPr>
            </a:p>
          </p:txBody>
        </p:sp>
      </p:grpSp>
      <p:grpSp>
        <p:nvGrpSpPr>
          <p:cNvPr id="1336" name="Group 39"/>
          <p:cNvGrpSpPr>
            <a:grpSpLocks noChangeAspect="1"/>
          </p:cNvGrpSpPr>
          <p:nvPr/>
        </p:nvGrpSpPr>
        <p:grpSpPr bwMode="auto">
          <a:xfrm>
            <a:off x="11648415" y="3734666"/>
            <a:ext cx="281284" cy="293799"/>
            <a:chOff x="4619" y="1225"/>
            <a:chExt cx="536" cy="760"/>
          </a:xfrm>
          <a:solidFill>
            <a:schemeClr val="accent1"/>
          </a:solidFill>
          <a:scene3d>
            <a:camera prst="isometricOffAxis2Left"/>
            <a:lightRig rig="chilly" dir="t"/>
          </a:scene3d>
        </p:grpSpPr>
        <p:sp>
          <p:nvSpPr>
            <p:cNvPr id="762" name="Oval 37"/>
            <p:cNvSpPr>
              <a:spLocks noChangeAspect="1" noChangeArrowheads="1"/>
            </p:cNvSpPr>
            <p:nvPr/>
          </p:nvSpPr>
          <p:spPr bwMode="auto">
            <a:xfrm>
              <a:off x="4727" y="1225"/>
              <a:ext cx="320" cy="320"/>
            </a:xfrm>
            <a:prstGeom prst="ellipse">
              <a:avLst/>
            </a:prstGeom>
            <a:grpFill/>
            <a:ln w="19050">
              <a:noFill/>
              <a:round/>
              <a:headEnd/>
              <a:tailEnd/>
            </a:ln>
            <a:sp3d extrusionH="38100" prstMaterial="softEdge">
              <a:extrusionClr>
                <a:srgbClr val="C00000"/>
              </a:extrusionClr>
              <a:contourClr>
                <a:schemeClr val="bg1">
                  <a:lumMod val="75000"/>
                </a:schemeClr>
              </a:contourClr>
            </a:sp3d>
          </p:spPr>
          <p:txBody>
            <a:bodyPr wrap="none" lIns="0" tIns="0" rIns="0" bIns="0" anchor="ctr"/>
            <a:lstStyle/>
            <a:p>
              <a:endParaRPr lang="en-US" sz="1000" dirty="0">
                <a:solidFill>
                  <a:srgbClr val="000000"/>
                </a:solidFill>
                <a:latin typeface="微软雅黑" panose="020B0503020204020204" pitchFamily="34" charset="-122"/>
                <a:ea typeface="微软雅黑" panose="020B0503020204020204" pitchFamily="34" charset="-122"/>
                <a:cs typeface="Calibri" pitchFamily="34" charset="0"/>
              </a:endParaRPr>
            </a:p>
          </p:txBody>
        </p:sp>
        <p:sp>
          <p:nvSpPr>
            <p:cNvPr id="763" name="AutoShape 38"/>
            <p:cNvSpPr>
              <a:spLocks noChangeAspect="1" noChangeArrowheads="1"/>
            </p:cNvSpPr>
            <p:nvPr/>
          </p:nvSpPr>
          <p:spPr bwMode="auto">
            <a:xfrm rot="16200000">
              <a:off x="4683" y="1513"/>
              <a:ext cx="408" cy="536"/>
            </a:xfrm>
            <a:prstGeom prst="flowChartDelay">
              <a:avLst/>
            </a:prstGeom>
            <a:grpFill/>
            <a:ln w="19050">
              <a:noFill/>
              <a:miter lim="800000"/>
              <a:headEnd/>
              <a:tailEnd/>
            </a:ln>
            <a:sp3d extrusionH="38100" prstMaterial="softEdge">
              <a:extrusionClr>
                <a:srgbClr val="C00000"/>
              </a:extrusionClr>
              <a:contourClr>
                <a:schemeClr val="bg1">
                  <a:lumMod val="75000"/>
                </a:schemeClr>
              </a:contourClr>
            </a:sp3d>
          </p:spPr>
          <p:txBody>
            <a:bodyPr wrap="none" lIns="0" tIns="0" rIns="0" bIns="0" anchor="ctr"/>
            <a:lstStyle/>
            <a:p>
              <a:endParaRPr lang="en-US" sz="1000" dirty="0">
                <a:solidFill>
                  <a:srgbClr val="000000"/>
                </a:solidFill>
                <a:latin typeface="微软雅黑" panose="020B0503020204020204" pitchFamily="34" charset="-122"/>
                <a:ea typeface="微软雅黑" panose="020B0503020204020204" pitchFamily="34" charset="-122"/>
                <a:cs typeface="Calibri" pitchFamily="34" charset="0"/>
              </a:endParaRPr>
            </a:p>
          </p:txBody>
        </p:sp>
      </p:grpSp>
      <p:sp>
        <p:nvSpPr>
          <p:cNvPr id="593" name="AutoShape 21"/>
          <p:cNvSpPr>
            <a:spLocks noChangeArrowheads="1"/>
          </p:cNvSpPr>
          <p:nvPr/>
        </p:nvSpPr>
        <p:spPr bwMode="auto">
          <a:xfrm>
            <a:off x="2605835" y="3658449"/>
            <a:ext cx="621395" cy="368496"/>
          </a:xfrm>
          <a:prstGeom prst="can">
            <a:avLst>
              <a:gd name="adj" fmla="val 26573"/>
            </a:avLst>
          </a:prstGeom>
          <a:gradFill flip="none" rotWithShape="1">
            <a:gsLst>
              <a:gs pos="0">
                <a:schemeClr val="bg2">
                  <a:lumMod val="75000"/>
                </a:schemeClr>
              </a:gs>
              <a:gs pos="100000">
                <a:schemeClr val="bg2">
                  <a:lumMod val="50000"/>
                </a:schemeClr>
              </a:gs>
            </a:gsLst>
            <a:lin ang="0" scaled="1"/>
            <a:tileRect/>
          </a:gradFill>
          <a:ln w="12700">
            <a:solidFill>
              <a:schemeClr val="bg1"/>
            </a:solidFill>
            <a:round/>
            <a:headEnd/>
            <a:tailEnd/>
          </a:ln>
          <a:effectLst>
            <a:outerShdw blurRad="50800" dist="25400" dir="2700000">
              <a:srgbClr val="000000">
                <a:alpha val="40000"/>
              </a:srgbClr>
            </a:outerShdw>
          </a:effectLst>
        </p:spPr>
        <p:txBody>
          <a:bodyPr wrap="square" lIns="108878" tIns="108878" rIns="108878" bIns="54439" anchor="ctr" anchorCtr="1"/>
          <a:lstStyle/>
          <a:p>
            <a:pPr algn="ctr">
              <a:lnSpc>
                <a:spcPct val="80000"/>
              </a:lnSpc>
              <a:defRPr/>
            </a:pPr>
            <a:r>
              <a:rPr lang="zh-CN" altLang="en-US" sz="800" b="1" dirty="0">
                <a:solidFill>
                  <a:prstClr val="white"/>
                </a:solidFill>
                <a:latin typeface="微软雅黑" panose="020B0503020204020204" pitchFamily="34" charset="-122"/>
                <a:ea typeface="微软雅黑" panose="020B0503020204020204" pitchFamily="34" charset="-122"/>
                <a:cs typeface="Calibri" pitchFamily="34" charset="0"/>
              </a:rPr>
              <a:t>导出文件回写</a:t>
            </a:r>
            <a:endParaRPr lang="en-US" sz="8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813" name="AutoShape 21"/>
          <p:cNvSpPr>
            <a:spLocks noChangeArrowheads="1"/>
          </p:cNvSpPr>
          <p:nvPr/>
        </p:nvSpPr>
        <p:spPr bwMode="auto">
          <a:xfrm>
            <a:off x="563013" y="3968630"/>
            <a:ext cx="914638" cy="402350"/>
          </a:xfrm>
          <a:prstGeom prst="can">
            <a:avLst>
              <a:gd name="adj" fmla="val 16403"/>
            </a:avLst>
          </a:prstGeom>
          <a:gradFill flip="none" rotWithShape="1">
            <a:gsLst>
              <a:gs pos="0">
                <a:schemeClr val="bg2">
                  <a:lumMod val="75000"/>
                </a:schemeClr>
              </a:gs>
              <a:gs pos="100000">
                <a:schemeClr val="bg2">
                  <a:lumMod val="50000"/>
                </a:schemeClr>
              </a:gs>
            </a:gsLst>
            <a:lin ang="0" scaled="1"/>
            <a:tileRect/>
          </a:gradFill>
          <a:ln w="12700">
            <a:solidFill>
              <a:schemeClr val="bg1"/>
            </a:solidFill>
            <a:round/>
            <a:headEnd/>
            <a:tailEnd/>
          </a:ln>
        </p:spPr>
        <p:txBody>
          <a:bodyPr wrap="square" lIns="108878" tIns="108878" rIns="108878" bIns="54439" anchor="ctr" anchorCtr="1"/>
          <a:lstStyle/>
          <a:p>
            <a:pPr algn="ctr">
              <a:lnSpc>
                <a:spcPct val="80000"/>
              </a:lnSpc>
              <a:defRPr/>
            </a:pPr>
            <a:r>
              <a:rPr lang="zh-CN" altLang="en-US" sz="1100" b="1" dirty="0">
                <a:solidFill>
                  <a:prstClr val="white"/>
                </a:solidFill>
                <a:latin typeface="微软雅黑" panose="020B0503020204020204" pitchFamily="34" charset="-122"/>
                <a:ea typeface="微软雅黑" panose="020B0503020204020204" pitchFamily="34" charset="-122"/>
                <a:cs typeface="Calibri" pitchFamily="34" charset="0"/>
              </a:rPr>
              <a:t>用户</a:t>
            </a:r>
            <a:endParaRPr lang="en-US" altLang="zh-CN" sz="1100" b="1" dirty="0">
              <a:solidFill>
                <a:prstClr val="white"/>
              </a:solidFill>
              <a:latin typeface="微软雅黑" panose="020B0503020204020204" pitchFamily="34" charset="-122"/>
              <a:ea typeface="微软雅黑" panose="020B0503020204020204" pitchFamily="34" charset="-122"/>
              <a:cs typeface="Calibri" pitchFamily="34" charset="0"/>
            </a:endParaRPr>
          </a:p>
          <a:p>
            <a:pPr algn="ctr">
              <a:lnSpc>
                <a:spcPct val="80000"/>
              </a:lnSpc>
              <a:defRPr/>
            </a:pPr>
            <a:r>
              <a:rPr lang="zh-CN" altLang="en-US" sz="1100" b="1" dirty="0">
                <a:solidFill>
                  <a:prstClr val="white"/>
                </a:solidFill>
                <a:latin typeface="微软雅黑" panose="020B0503020204020204" pitchFamily="34" charset="-122"/>
                <a:ea typeface="微软雅黑" panose="020B0503020204020204" pitchFamily="34" charset="-122"/>
                <a:cs typeface="Calibri" pitchFamily="34" charset="0"/>
              </a:rPr>
              <a:t>外部文件</a:t>
            </a:r>
            <a:endParaRPr lang="en-US" sz="11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834" name="Rectangle 17"/>
          <p:cNvSpPr>
            <a:spLocks noChangeArrowheads="1"/>
          </p:cNvSpPr>
          <p:nvPr/>
        </p:nvSpPr>
        <p:spPr bwMode="auto">
          <a:xfrm>
            <a:off x="2152879" y="5747750"/>
            <a:ext cx="6566696" cy="264113"/>
          </a:xfrm>
          <a:prstGeom prst="rect">
            <a:avLst/>
          </a:prstGeom>
          <a:gradFill flip="none" rotWithShape="1">
            <a:gsLst>
              <a:gs pos="100000">
                <a:schemeClr val="accent6">
                  <a:lumMod val="60000"/>
                  <a:lumOff val="40000"/>
                </a:schemeClr>
              </a:gs>
              <a:gs pos="0">
                <a:schemeClr val="accent3">
                  <a:alpha val="90000"/>
                </a:schemeClr>
              </a:gs>
            </a:gsLst>
            <a:lin ang="5400000" scaled="1"/>
            <a:tileRect/>
          </a:gradFill>
          <a:ln w="9525">
            <a:noFill/>
            <a:miter lim="800000"/>
            <a:headEnd/>
            <a:tailEnd/>
          </a:ln>
          <a:effectLst/>
          <a:scene3d>
            <a:camera prst="orthographicFront"/>
            <a:lightRig rig="soft" dir="t"/>
          </a:scene3d>
          <a:sp3d prstMaterial="matte">
            <a:bevelT/>
            <a:contourClr>
              <a:schemeClr val="bg1">
                <a:lumMod val="50000"/>
              </a:schemeClr>
            </a:contourClr>
          </a:sp3d>
        </p:spPr>
        <p:txBody>
          <a:bodyPr wrap="square" lIns="0" tIns="0" rIns="0" bIns="0" anchor="ctr">
            <a:prstTxWarp prst="textNoShape">
              <a:avLst/>
            </a:prstTxWarp>
            <a:noAutofit/>
          </a:bodyPr>
          <a:lstStyle/>
          <a:p>
            <a:pPr algn="ctr"/>
            <a:r>
              <a:rPr lang="zh-CN" altLang="en-US" sz="1300" b="1" dirty="0">
                <a:latin typeface="微软雅黑" panose="020B0503020204020204" pitchFamily="34" charset="-122"/>
                <a:ea typeface="微软雅黑" panose="020B0503020204020204" pitchFamily="34" charset="-122"/>
                <a:cs typeface="Calibri" pitchFamily="34" charset="0"/>
              </a:rPr>
              <a:t>大数据环境</a:t>
            </a:r>
            <a:endParaRPr lang="en-US" sz="1300" b="1" dirty="0">
              <a:latin typeface="微软雅黑" panose="020B0503020204020204" pitchFamily="34" charset="-122"/>
              <a:ea typeface="微软雅黑" panose="020B0503020204020204" pitchFamily="34" charset="-122"/>
              <a:cs typeface="Calibri" pitchFamily="34" charset="0"/>
            </a:endParaRPr>
          </a:p>
        </p:txBody>
      </p:sp>
      <p:grpSp>
        <p:nvGrpSpPr>
          <p:cNvPr id="1337" name="Group 93"/>
          <p:cNvGrpSpPr>
            <a:grpSpLocks/>
          </p:cNvGrpSpPr>
          <p:nvPr/>
        </p:nvGrpSpPr>
        <p:grpSpPr bwMode="auto">
          <a:xfrm>
            <a:off x="9759173" y="5247368"/>
            <a:ext cx="511221" cy="392802"/>
            <a:chOff x="2607" y="3162"/>
            <a:chExt cx="718" cy="798"/>
          </a:xfrm>
          <a:effectLst>
            <a:outerShdw blurRad="50800" dist="25400" dir="2700000">
              <a:srgbClr val="000000">
                <a:alpha val="40000"/>
              </a:srgbClr>
            </a:outerShdw>
          </a:effectLst>
        </p:grpSpPr>
        <p:sp>
          <p:nvSpPr>
            <p:cNvPr id="872" name="Freeform 765"/>
            <p:cNvSpPr>
              <a:spLocks/>
            </p:cNvSpPr>
            <p:nvPr/>
          </p:nvSpPr>
          <p:spPr bwMode="auto">
            <a:xfrm>
              <a:off x="3112" y="3867"/>
              <a:ext cx="189" cy="93"/>
            </a:xfrm>
            <a:custGeom>
              <a:avLst/>
              <a:gdLst>
                <a:gd name="T0" fmla="*/ 148 w 201"/>
                <a:gd name="T1" fmla="*/ 19 h 99"/>
                <a:gd name="T2" fmla="*/ 1 w 201"/>
                <a:gd name="T3" fmla="*/ 72 h 99"/>
                <a:gd name="T4" fmla="*/ 0 w 201"/>
                <a:gd name="T5" fmla="*/ 52 h 99"/>
                <a:gd name="T6" fmla="*/ 148 w 201"/>
                <a:gd name="T7" fmla="*/ 0 h 99"/>
                <a:gd name="T8" fmla="*/ 148 w 201"/>
                <a:gd name="T9" fmla="*/ 19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99">
                  <a:moveTo>
                    <a:pt x="201" y="25"/>
                  </a:moveTo>
                  <a:lnTo>
                    <a:pt x="1" y="99"/>
                  </a:lnTo>
                  <a:lnTo>
                    <a:pt x="0" y="71"/>
                  </a:lnTo>
                  <a:lnTo>
                    <a:pt x="201" y="0"/>
                  </a:lnTo>
                  <a:lnTo>
                    <a:pt x="201" y="25"/>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73" name="Freeform 766"/>
            <p:cNvSpPr>
              <a:spLocks/>
            </p:cNvSpPr>
            <p:nvPr/>
          </p:nvSpPr>
          <p:spPr bwMode="auto">
            <a:xfrm>
              <a:off x="3295" y="3327"/>
              <a:ext cx="30" cy="457"/>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74" name="Freeform 769"/>
            <p:cNvSpPr>
              <a:spLocks/>
            </p:cNvSpPr>
            <p:nvPr/>
          </p:nvSpPr>
          <p:spPr bwMode="auto">
            <a:xfrm>
              <a:off x="3127" y="3735"/>
              <a:ext cx="75" cy="94"/>
            </a:xfrm>
            <a:custGeom>
              <a:avLst/>
              <a:gdLst>
                <a:gd name="T0" fmla="*/ 43 w 79"/>
                <a:gd name="T1" fmla="*/ 42 h 100"/>
                <a:gd name="T2" fmla="*/ 44 w 79"/>
                <a:gd name="T3" fmla="*/ 43 h 100"/>
                <a:gd name="T4" fmla="*/ 0 w 79"/>
                <a:gd name="T5" fmla="*/ 56 h 100"/>
                <a:gd name="T6" fmla="*/ 0 w 79"/>
                <a:gd name="T7" fmla="*/ 73 h 100"/>
                <a:gd name="T8" fmla="*/ 61 w 79"/>
                <a:gd name="T9" fmla="*/ 53 h 100"/>
                <a:gd name="T10" fmla="*/ 61 w 79"/>
                <a:gd name="T11" fmla="*/ 8 h 100"/>
                <a:gd name="T12" fmla="*/ 43 w 79"/>
                <a:gd name="T13" fmla="*/ 0 h 100"/>
                <a:gd name="T14" fmla="*/ 43 w 79"/>
                <a:gd name="T15" fmla="*/ 42 h 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 h="100">
                  <a:moveTo>
                    <a:pt x="56" y="57"/>
                  </a:moveTo>
                  <a:lnTo>
                    <a:pt x="57" y="58"/>
                  </a:lnTo>
                  <a:lnTo>
                    <a:pt x="0" y="77"/>
                  </a:lnTo>
                  <a:lnTo>
                    <a:pt x="0" y="100"/>
                  </a:lnTo>
                  <a:lnTo>
                    <a:pt x="79" y="72"/>
                  </a:lnTo>
                  <a:lnTo>
                    <a:pt x="79" y="9"/>
                  </a:lnTo>
                  <a:lnTo>
                    <a:pt x="56" y="0"/>
                  </a:lnTo>
                  <a:lnTo>
                    <a:pt x="56" y="5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75" name="Freeform 770"/>
            <p:cNvSpPr>
              <a:spLocks/>
            </p:cNvSpPr>
            <p:nvPr/>
          </p:nvSpPr>
          <p:spPr bwMode="auto">
            <a:xfrm>
              <a:off x="3013" y="3675"/>
              <a:ext cx="168" cy="114"/>
            </a:xfrm>
            <a:custGeom>
              <a:avLst/>
              <a:gdLst>
                <a:gd name="T0" fmla="*/ 130 w 179"/>
                <a:gd name="T1" fmla="*/ 46 h 122"/>
                <a:gd name="T2" fmla="*/ 0 w 179"/>
                <a:gd name="T3" fmla="*/ 0 h 122"/>
                <a:gd name="T4" fmla="*/ 0 w 179"/>
                <a:gd name="T5" fmla="*/ 42 h 122"/>
                <a:gd name="T6" fmla="*/ 130 w 179"/>
                <a:gd name="T7" fmla="*/ 87 h 122"/>
                <a:gd name="T8" fmla="*/ 130 w 179"/>
                <a:gd name="T9" fmla="*/ 87 h 122"/>
                <a:gd name="T10" fmla="*/ 130 w 179"/>
                <a:gd name="T11" fmla="*/ 46 h 1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9" h="122">
                  <a:moveTo>
                    <a:pt x="178" y="64"/>
                  </a:moveTo>
                  <a:lnTo>
                    <a:pt x="0" y="0"/>
                  </a:lnTo>
                  <a:lnTo>
                    <a:pt x="0" y="59"/>
                  </a:lnTo>
                  <a:lnTo>
                    <a:pt x="178" y="122"/>
                  </a:lnTo>
                  <a:lnTo>
                    <a:pt x="179" y="122"/>
                  </a:lnTo>
                  <a:lnTo>
                    <a:pt x="178" y="64"/>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76" name="Freeform 773"/>
            <p:cNvSpPr>
              <a:spLocks/>
            </p:cNvSpPr>
            <p:nvPr/>
          </p:nvSpPr>
          <p:spPr bwMode="auto">
            <a:xfrm>
              <a:off x="2842" y="3172"/>
              <a:ext cx="457" cy="612"/>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77" name="Freeform 776"/>
            <p:cNvSpPr>
              <a:spLocks/>
            </p:cNvSpPr>
            <p:nvPr/>
          </p:nvSpPr>
          <p:spPr bwMode="auto">
            <a:xfrm>
              <a:off x="2607" y="3685"/>
              <a:ext cx="690" cy="251"/>
            </a:xfrm>
            <a:custGeom>
              <a:avLst/>
              <a:gdLst>
                <a:gd name="T0" fmla="*/ 690 w 690"/>
                <a:gd name="T1" fmla="*/ 185 h 251"/>
                <a:gd name="T2" fmla="*/ 506 w 690"/>
                <a:gd name="T3" fmla="*/ 251 h 251"/>
                <a:gd name="T4" fmla="*/ 0 w 690"/>
                <a:gd name="T5" fmla="*/ 65 h 251"/>
                <a:gd name="T6" fmla="*/ 193 w 690"/>
                <a:gd name="T7" fmla="*/ 0 h 251"/>
                <a:gd name="T8" fmla="*/ 355 w 690"/>
                <a:gd name="T9" fmla="*/ 59 h 251"/>
                <a:gd name="T10" fmla="*/ 406 w 690"/>
                <a:gd name="T11" fmla="*/ 43 h 251"/>
                <a:gd name="T12" fmla="*/ 586 w 690"/>
                <a:gd name="T13" fmla="*/ 101 h 251"/>
                <a:gd name="T14" fmla="*/ 526 w 690"/>
                <a:gd name="T15" fmla="*/ 123 h 251"/>
                <a:gd name="T16" fmla="*/ 690 w 690"/>
                <a:gd name="T17" fmla="*/ 185 h 2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0" h="251">
                  <a:moveTo>
                    <a:pt x="690" y="185"/>
                  </a:moveTo>
                  <a:lnTo>
                    <a:pt x="506" y="251"/>
                  </a:lnTo>
                  <a:lnTo>
                    <a:pt x="0" y="65"/>
                  </a:lnTo>
                  <a:lnTo>
                    <a:pt x="193" y="0"/>
                  </a:lnTo>
                  <a:lnTo>
                    <a:pt x="355" y="59"/>
                  </a:lnTo>
                  <a:lnTo>
                    <a:pt x="406" y="43"/>
                  </a:lnTo>
                  <a:lnTo>
                    <a:pt x="586" y="101"/>
                  </a:lnTo>
                  <a:lnTo>
                    <a:pt x="526" y="123"/>
                  </a:lnTo>
                  <a:lnTo>
                    <a:pt x="690" y="1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78" name="Freeform 777"/>
            <p:cNvSpPr>
              <a:spLocks/>
            </p:cNvSpPr>
            <p:nvPr/>
          </p:nvSpPr>
          <p:spPr bwMode="auto">
            <a:xfrm>
              <a:off x="2609" y="3749"/>
              <a:ext cx="504" cy="211"/>
            </a:xfrm>
            <a:custGeom>
              <a:avLst/>
              <a:gdLst>
                <a:gd name="T0" fmla="*/ 394 w 536"/>
                <a:gd name="T1" fmla="*/ 163 h 225"/>
                <a:gd name="T2" fmla="*/ 394 w 536"/>
                <a:gd name="T3" fmla="*/ 144 h 225"/>
                <a:gd name="T4" fmla="*/ 0 w 536"/>
                <a:gd name="T5" fmla="*/ 0 h 225"/>
                <a:gd name="T6" fmla="*/ 2 w 536"/>
                <a:gd name="T7" fmla="*/ 23 h 225"/>
                <a:gd name="T8" fmla="*/ 394 w 536"/>
                <a:gd name="T9" fmla="*/ 163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6" h="225">
                  <a:moveTo>
                    <a:pt x="536" y="225"/>
                  </a:moveTo>
                  <a:lnTo>
                    <a:pt x="536" y="199"/>
                  </a:lnTo>
                  <a:lnTo>
                    <a:pt x="0" y="0"/>
                  </a:lnTo>
                  <a:lnTo>
                    <a:pt x="2" y="32"/>
                  </a:lnTo>
                  <a:lnTo>
                    <a:pt x="536" y="225"/>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79" name="Freeform 778"/>
            <p:cNvSpPr>
              <a:spLocks/>
            </p:cNvSpPr>
            <p:nvPr/>
          </p:nvSpPr>
          <p:spPr bwMode="auto">
            <a:xfrm>
              <a:off x="2839" y="3162"/>
              <a:ext cx="486" cy="177"/>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80" name="Freeform 917"/>
            <p:cNvSpPr>
              <a:spLocks/>
            </p:cNvSpPr>
            <p:nvPr/>
          </p:nvSpPr>
          <p:spPr bwMode="white">
            <a:xfrm>
              <a:off x="2878" y="3228"/>
              <a:ext cx="385" cy="50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81" name="Freeform 918"/>
            <p:cNvSpPr>
              <a:spLocks/>
            </p:cNvSpPr>
            <p:nvPr/>
          </p:nvSpPr>
          <p:spPr bwMode="auto">
            <a:xfrm>
              <a:off x="2889" y="3244"/>
              <a:ext cx="363" cy="471"/>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82" name="Freeform 919"/>
            <p:cNvSpPr>
              <a:spLocks/>
            </p:cNvSpPr>
            <p:nvPr/>
          </p:nvSpPr>
          <p:spPr bwMode="auto">
            <a:xfrm>
              <a:off x="3178" y="3787"/>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83" name="Freeform 920"/>
            <p:cNvSpPr>
              <a:spLocks/>
            </p:cNvSpPr>
            <p:nvPr/>
          </p:nvSpPr>
          <p:spPr bwMode="auto">
            <a:xfrm>
              <a:off x="2914" y="3320"/>
              <a:ext cx="149" cy="164"/>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1338" name="Group 92"/>
            <p:cNvGrpSpPr>
              <a:grpSpLocks/>
            </p:cNvGrpSpPr>
            <p:nvPr/>
          </p:nvGrpSpPr>
          <p:grpSpPr bwMode="auto">
            <a:xfrm>
              <a:off x="2926" y="3335"/>
              <a:ext cx="128" cy="99"/>
              <a:chOff x="2926" y="3335"/>
              <a:chExt cx="128" cy="99"/>
            </a:xfrm>
          </p:grpSpPr>
          <p:sp>
            <p:nvSpPr>
              <p:cNvPr id="896"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97"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98"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99"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900"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885" name="Freeform 926"/>
            <p:cNvSpPr>
              <a:spLocks/>
            </p:cNvSpPr>
            <p:nvPr/>
          </p:nvSpPr>
          <p:spPr bwMode="auto">
            <a:xfrm>
              <a:off x="2982" y="3353"/>
              <a:ext cx="44" cy="73"/>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1339" name="Group 87"/>
            <p:cNvGrpSpPr>
              <a:grpSpLocks/>
            </p:cNvGrpSpPr>
            <p:nvPr/>
          </p:nvGrpSpPr>
          <p:grpSpPr bwMode="auto">
            <a:xfrm>
              <a:off x="2909" y="3377"/>
              <a:ext cx="318" cy="303"/>
              <a:chOff x="2909" y="3377"/>
              <a:chExt cx="318" cy="303"/>
            </a:xfrm>
          </p:grpSpPr>
          <p:sp>
            <p:nvSpPr>
              <p:cNvPr id="888"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89"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90"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91"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92"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93"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94"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895"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887" name="Freeform 931"/>
            <p:cNvSpPr>
              <a:spLocks/>
            </p:cNvSpPr>
            <p:nvPr/>
          </p:nvSpPr>
          <p:spPr bwMode="auto">
            <a:xfrm>
              <a:off x="2898" y="3524"/>
              <a:ext cx="339" cy="106"/>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1340" name="Group 39"/>
          <p:cNvGrpSpPr>
            <a:grpSpLocks noChangeAspect="1"/>
          </p:cNvGrpSpPr>
          <p:nvPr/>
        </p:nvGrpSpPr>
        <p:grpSpPr bwMode="auto">
          <a:xfrm>
            <a:off x="11648415" y="5335237"/>
            <a:ext cx="281284" cy="293799"/>
            <a:chOff x="4619" y="1225"/>
            <a:chExt cx="536" cy="760"/>
          </a:xfrm>
          <a:solidFill>
            <a:schemeClr val="accent1"/>
          </a:solidFill>
          <a:scene3d>
            <a:camera prst="isometricOffAxis2Left"/>
            <a:lightRig rig="chilly" dir="t"/>
          </a:scene3d>
        </p:grpSpPr>
        <p:sp>
          <p:nvSpPr>
            <p:cNvPr id="903" name="Oval 37"/>
            <p:cNvSpPr>
              <a:spLocks noChangeAspect="1" noChangeArrowheads="1"/>
            </p:cNvSpPr>
            <p:nvPr/>
          </p:nvSpPr>
          <p:spPr bwMode="auto">
            <a:xfrm>
              <a:off x="4727" y="1225"/>
              <a:ext cx="320" cy="320"/>
            </a:xfrm>
            <a:prstGeom prst="ellipse">
              <a:avLst/>
            </a:prstGeom>
            <a:grpFill/>
            <a:ln w="19050">
              <a:noFill/>
              <a:round/>
              <a:headEnd/>
              <a:tailEnd/>
            </a:ln>
            <a:sp3d extrusionH="38100" prstMaterial="softEdge">
              <a:extrusionClr>
                <a:srgbClr val="C00000"/>
              </a:extrusionClr>
              <a:contourClr>
                <a:schemeClr val="bg1">
                  <a:lumMod val="75000"/>
                </a:schemeClr>
              </a:contourClr>
            </a:sp3d>
          </p:spPr>
          <p:txBody>
            <a:bodyPr wrap="none" lIns="0" tIns="0" rIns="0" bIns="0" anchor="ctr"/>
            <a:lstStyle/>
            <a:p>
              <a:endParaRPr lang="en-US" sz="1000" dirty="0">
                <a:solidFill>
                  <a:srgbClr val="000000"/>
                </a:solidFill>
                <a:latin typeface="微软雅黑" panose="020B0503020204020204" pitchFamily="34" charset="-122"/>
                <a:ea typeface="微软雅黑" panose="020B0503020204020204" pitchFamily="34" charset="-122"/>
                <a:cs typeface="Calibri" pitchFamily="34" charset="0"/>
              </a:endParaRPr>
            </a:p>
          </p:txBody>
        </p:sp>
        <p:sp>
          <p:nvSpPr>
            <p:cNvPr id="904" name="AutoShape 38"/>
            <p:cNvSpPr>
              <a:spLocks noChangeAspect="1" noChangeArrowheads="1"/>
            </p:cNvSpPr>
            <p:nvPr/>
          </p:nvSpPr>
          <p:spPr bwMode="auto">
            <a:xfrm rot="16200000">
              <a:off x="4683" y="1513"/>
              <a:ext cx="408" cy="536"/>
            </a:xfrm>
            <a:prstGeom prst="flowChartDelay">
              <a:avLst/>
            </a:prstGeom>
            <a:grpFill/>
            <a:ln w="19050">
              <a:noFill/>
              <a:miter lim="800000"/>
              <a:headEnd/>
              <a:tailEnd/>
            </a:ln>
            <a:sp3d extrusionH="38100" prstMaterial="softEdge">
              <a:extrusionClr>
                <a:srgbClr val="C00000"/>
              </a:extrusionClr>
              <a:contourClr>
                <a:schemeClr val="bg1">
                  <a:lumMod val="75000"/>
                </a:schemeClr>
              </a:contourClr>
            </a:sp3d>
          </p:spPr>
          <p:txBody>
            <a:bodyPr wrap="none" lIns="0" tIns="0" rIns="0" bIns="0" anchor="ctr"/>
            <a:lstStyle/>
            <a:p>
              <a:endParaRPr lang="en-US" sz="1000" dirty="0">
                <a:solidFill>
                  <a:srgbClr val="000000"/>
                </a:solidFill>
                <a:latin typeface="微软雅黑" panose="020B0503020204020204" pitchFamily="34" charset="-122"/>
                <a:ea typeface="微软雅黑" panose="020B0503020204020204" pitchFamily="34" charset="-122"/>
                <a:cs typeface="Calibri" pitchFamily="34" charset="0"/>
              </a:endParaRPr>
            </a:p>
          </p:txBody>
        </p:sp>
      </p:grpSp>
      <p:grpSp>
        <p:nvGrpSpPr>
          <p:cNvPr id="1341" name="Group 12"/>
          <p:cNvGrpSpPr/>
          <p:nvPr/>
        </p:nvGrpSpPr>
        <p:grpSpPr>
          <a:xfrm>
            <a:off x="7676865" y="5051767"/>
            <a:ext cx="758307" cy="131033"/>
            <a:chOff x="5334000" y="5082235"/>
            <a:chExt cx="568582" cy="131003"/>
          </a:xfrm>
          <a:solidFill>
            <a:schemeClr val="tx2"/>
          </a:solidFill>
        </p:grpSpPr>
        <p:sp>
          <p:nvSpPr>
            <p:cNvPr id="518" name="Isosceles Triangle 517"/>
            <p:cNvSpPr/>
            <p:nvPr/>
          </p:nvSpPr>
          <p:spPr bwMode="auto">
            <a:xfrm flipV="1">
              <a:off x="5542772" y="5082235"/>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519" name="Isosceles Triangle 518"/>
            <p:cNvSpPr/>
            <p:nvPr/>
          </p:nvSpPr>
          <p:spPr bwMode="auto">
            <a:xfrm flipV="1">
              <a:off x="5751543" y="5082235"/>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520" name="Isosceles Triangle 519"/>
            <p:cNvSpPr/>
            <p:nvPr/>
          </p:nvSpPr>
          <p:spPr bwMode="auto">
            <a:xfrm flipV="1">
              <a:off x="5334000" y="5082235"/>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grpSp>
      <p:grpSp>
        <p:nvGrpSpPr>
          <p:cNvPr id="1342" name="Group 10"/>
          <p:cNvGrpSpPr/>
          <p:nvPr/>
        </p:nvGrpSpPr>
        <p:grpSpPr>
          <a:xfrm>
            <a:off x="3361632" y="5051767"/>
            <a:ext cx="758307" cy="131033"/>
            <a:chOff x="1869818" y="5105400"/>
            <a:chExt cx="568582" cy="131003"/>
          </a:xfrm>
          <a:solidFill>
            <a:schemeClr val="tx2"/>
          </a:solidFill>
        </p:grpSpPr>
        <p:sp>
          <p:nvSpPr>
            <p:cNvPr id="521" name="Isosceles Triangle 520"/>
            <p:cNvSpPr/>
            <p:nvPr/>
          </p:nvSpPr>
          <p:spPr bwMode="auto">
            <a:xfrm flipV="1">
              <a:off x="2078590"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522" name="Isosceles Triangle 521"/>
            <p:cNvSpPr/>
            <p:nvPr/>
          </p:nvSpPr>
          <p:spPr bwMode="auto">
            <a:xfrm flipV="1">
              <a:off x="2287361"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523" name="Isosceles Triangle 522"/>
            <p:cNvSpPr/>
            <p:nvPr/>
          </p:nvSpPr>
          <p:spPr bwMode="auto">
            <a:xfrm flipV="1">
              <a:off x="1869818"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grpSp>
      <p:sp>
        <p:nvSpPr>
          <p:cNvPr id="526" name="Isosceles Triangle 525"/>
          <p:cNvSpPr/>
          <p:nvPr/>
        </p:nvSpPr>
        <p:spPr bwMode="auto">
          <a:xfrm flipV="1">
            <a:off x="8484288" y="5640169"/>
            <a:ext cx="136725" cy="88940"/>
          </a:xfrm>
          <a:prstGeom prst="triangle">
            <a:avLst/>
          </a:prstGeom>
          <a:solidFill>
            <a:schemeClr val="tx2"/>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320" name="Pentagon 319"/>
          <p:cNvSpPr/>
          <p:nvPr/>
        </p:nvSpPr>
        <p:spPr bwMode="auto">
          <a:xfrm>
            <a:off x="1592944" y="1753009"/>
            <a:ext cx="1700165" cy="336450"/>
          </a:xfrm>
          <a:prstGeom prst="homePlate">
            <a:avLst/>
          </a:prstGeom>
          <a:solidFill>
            <a:schemeClr val="tx2"/>
          </a:solidFill>
          <a:ln w="9525" cap="flat" cmpd="sng" algn="ctr">
            <a:noFill/>
            <a:prstDash val="solid"/>
            <a:round/>
            <a:headEnd type="none" w="med" len="med"/>
            <a:tailEnd type="none" w="med" len="med"/>
          </a:ln>
          <a:effectLst>
            <a:outerShdw blurRad="50800" dist="25400" dir="2700000" algn="tl" rotWithShape="0">
              <a:prstClr val="black">
                <a:alpha val="40000"/>
              </a:prstClr>
            </a:outerShdw>
          </a:effectLst>
          <a:scene3d>
            <a:camera prst="orthographicFront"/>
            <a:lightRig rig="soft" dir="t"/>
          </a:scene3d>
          <a:sp3d prstMaterial="flat">
            <a:bevelT/>
          </a:sp3d>
        </p:spPr>
        <p:txBody>
          <a:bodyPr vert="horz" wrap="square" lIns="108878" tIns="0" rIns="0" bIns="0" numCol="1" rtlCol="0" anchor="ctr" anchorCtr="0" compatLnSpc="1">
            <a:prstTxWarp prst="textNoShape">
              <a:avLst/>
            </a:prstTxWarp>
          </a:bodyPr>
          <a:lstStyle/>
          <a:p>
            <a:pPr eaLnBrk="0" fontAlgn="base" hangingPunct="0">
              <a:lnSpc>
                <a:spcPct val="80000"/>
              </a:lnSpc>
              <a:spcBef>
                <a:spcPct val="0"/>
              </a:spcBef>
              <a:spcAft>
                <a:spcPct val="0"/>
              </a:spcAft>
            </a:pPr>
            <a:r>
              <a:rPr lang="zh-CN" altLang="en-US" sz="1100" b="1" dirty="0">
                <a:solidFill>
                  <a:prstClr val="white"/>
                </a:solidFill>
                <a:latin typeface="微软雅黑" panose="020B0503020204020204" pitchFamily="34" charset="-122"/>
                <a:ea typeface="微软雅黑" panose="020B0503020204020204" pitchFamily="34" charset="-122"/>
                <a:cs typeface="Calibri" pitchFamily="34" charset="0"/>
              </a:rPr>
              <a:t>增量</a:t>
            </a:r>
            <a:endParaRPr lang="en-US" sz="11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12" name="Flowchart: Internal Storage 11"/>
          <p:cNvSpPr/>
          <p:nvPr/>
        </p:nvSpPr>
        <p:spPr bwMode="auto">
          <a:xfrm>
            <a:off x="3474176" y="1764996"/>
            <a:ext cx="589971" cy="312476"/>
          </a:xfrm>
          <a:prstGeom prst="flowChartInternalStorage">
            <a:avLst/>
          </a:prstGeom>
          <a:solidFill>
            <a:srgbClr val="1B447D"/>
          </a:solidFill>
          <a:ln w="12700" cap="flat" cmpd="sng" algn="ctr">
            <a:solidFill>
              <a:schemeClr val="bg1">
                <a:lumMod val="95000"/>
              </a:schemeClr>
            </a:solidFill>
            <a:prstDash val="solid"/>
            <a:round/>
            <a:headEnd type="none" w="med" len="med"/>
            <a:tailEnd type="none" w="med" len="med"/>
          </a:ln>
          <a:effectLst>
            <a:outerShdw blurRad="50800" dist="25400" dir="2700000">
              <a:srgbClr val="000000">
                <a:alpha val="40000"/>
              </a:srgbClr>
            </a:outerShdw>
          </a:effectLst>
          <a:scene3d>
            <a:camera prst="orthographicFront"/>
            <a:lightRig rig="soft" dir="t"/>
          </a:scene3d>
          <a:sp3d prstMaterial="flat">
            <a:bevelT/>
          </a:sp3d>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endParaRPr lang="en-US" sz="800" dirty="0">
              <a:solidFill>
                <a:srgbClr val="3C3C3B"/>
              </a:solidFill>
              <a:latin typeface="微软雅黑" panose="020B0503020204020204" pitchFamily="34" charset="-122"/>
              <a:ea typeface="微软雅黑" panose="020B0503020204020204" pitchFamily="34" charset="-122"/>
            </a:endParaRPr>
          </a:p>
        </p:txBody>
      </p:sp>
      <p:sp>
        <p:nvSpPr>
          <p:cNvPr id="795" name="Rectangle 451"/>
          <p:cNvSpPr>
            <a:spLocks noChangeArrowheads="1"/>
          </p:cNvSpPr>
          <p:nvPr/>
        </p:nvSpPr>
        <p:spPr bwMode="auto">
          <a:xfrm>
            <a:off x="3543760" y="1813321"/>
            <a:ext cx="506593" cy="215821"/>
          </a:xfrm>
          <a:prstGeom prst="rect">
            <a:avLst/>
          </a:prstGeom>
          <a:noFill/>
          <a:ln>
            <a:noFill/>
          </a:ln>
          <a:extLst/>
        </p:spPr>
        <p:txBody>
          <a:bodyPr wrap="none" lIns="0" tIns="0" rIns="0" bIns="0" anchor="ctr"/>
          <a:lstStyle/>
          <a:p>
            <a:pPr algn="ctr" eaLnBrk="0" hangingPunct="0"/>
            <a:r>
              <a:rPr lang="en-US" sz="800" b="1" dirty="0" err="1">
                <a:solidFill>
                  <a:prstClr val="white"/>
                </a:solidFill>
                <a:latin typeface="微软雅黑" panose="020B0503020204020204" pitchFamily="34" charset="-122"/>
                <a:ea typeface="微软雅黑" panose="020B0503020204020204" pitchFamily="34" charset="-122"/>
                <a:cs typeface="Calibri" pitchFamily="34" charset="0"/>
              </a:rPr>
              <a:t>Txn</a:t>
            </a:r>
            <a:endParaRPr lang="en-US" sz="8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571" name="Flowchart: Internal Storage 570"/>
          <p:cNvSpPr/>
          <p:nvPr/>
        </p:nvSpPr>
        <p:spPr bwMode="auto">
          <a:xfrm>
            <a:off x="3474176" y="3706509"/>
            <a:ext cx="589971" cy="312476"/>
          </a:xfrm>
          <a:prstGeom prst="flowChartInternalStorage">
            <a:avLst/>
          </a:prstGeom>
          <a:solidFill>
            <a:srgbClr val="1B447D"/>
          </a:solidFill>
          <a:ln w="12700" cap="flat" cmpd="sng" algn="ctr">
            <a:solidFill>
              <a:schemeClr val="bg1">
                <a:lumMod val="95000"/>
              </a:schemeClr>
            </a:solidFill>
            <a:prstDash val="solid"/>
            <a:round/>
            <a:headEnd type="none" w="med" len="med"/>
            <a:tailEnd type="none" w="med" len="med"/>
          </a:ln>
          <a:effectLst>
            <a:outerShdw blurRad="50800" dist="25400" dir="2700000">
              <a:srgbClr val="000000">
                <a:alpha val="40000"/>
              </a:srgbClr>
            </a:outerShdw>
          </a:effectLst>
          <a:scene3d>
            <a:camera prst="orthographicFront"/>
            <a:lightRig rig="soft" dir="t"/>
          </a:scene3d>
          <a:sp3d prstMaterial="flat">
            <a:bevelT/>
          </a:sp3d>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endParaRPr lang="en-US" sz="800" dirty="0">
              <a:solidFill>
                <a:srgbClr val="3C3C3B"/>
              </a:solidFill>
              <a:latin typeface="微软雅黑" panose="020B0503020204020204" pitchFamily="34" charset="-122"/>
              <a:ea typeface="微软雅黑" panose="020B0503020204020204" pitchFamily="34" charset="-122"/>
            </a:endParaRPr>
          </a:p>
        </p:txBody>
      </p:sp>
      <p:sp>
        <p:nvSpPr>
          <p:cNvPr id="1084" name="Rectangle 447"/>
          <p:cNvSpPr>
            <a:spLocks noChangeArrowheads="1"/>
          </p:cNvSpPr>
          <p:nvPr/>
        </p:nvSpPr>
        <p:spPr bwMode="auto">
          <a:xfrm>
            <a:off x="3512255" y="3687779"/>
            <a:ext cx="569604" cy="349937"/>
          </a:xfrm>
          <a:prstGeom prst="rect">
            <a:avLst/>
          </a:prstGeom>
          <a:noFill/>
          <a:ln>
            <a:noFill/>
          </a:ln>
          <a:extLst/>
        </p:spPr>
        <p:txBody>
          <a:bodyPr wrap="none" lIns="0" tIns="0" rIns="0" bIns="0" anchor="ctr"/>
          <a:lstStyle/>
          <a:p>
            <a:pPr algn="ctr" eaLnBrk="0" hangingPunct="0">
              <a:lnSpc>
                <a:spcPct val="80000"/>
              </a:lnSpc>
            </a:pPr>
            <a:r>
              <a:rPr lang="en-US" sz="800" b="1" dirty="0">
                <a:solidFill>
                  <a:prstClr val="white"/>
                </a:solidFill>
                <a:latin typeface="微软雅黑" panose="020B0503020204020204" pitchFamily="34" charset="-122"/>
                <a:ea typeface="微软雅黑" panose="020B0503020204020204" pitchFamily="34" charset="-122"/>
                <a:cs typeface="Calibri" pitchFamily="34" charset="0"/>
              </a:rPr>
              <a:t>App</a:t>
            </a:r>
          </a:p>
          <a:p>
            <a:pPr algn="ctr" eaLnBrk="0" hangingPunct="0">
              <a:lnSpc>
                <a:spcPct val="80000"/>
              </a:lnSpc>
            </a:pPr>
            <a:r>
              <a:rPr lang="en-US" sz="800" b="1" dirty="0">
                <a:solidFill>
                  <a:prstClr val="white"/>
                </a:solidFill>
                <a:latin typeface="微软雅黑" panose="020B0503020204020204" pitchFamily="34" charset="-122"/>
                <a:ea typeface="微软雅黑" panose="020B0503020204020204" pitchFamily="34" charset="-122"/>
                <a:cs typeface="Calibri" pitchFamily="34" charset="0"/>
              </a:rPr>
              <a:t>Data</a:t>
            </a:r>
          </a:p>
        </p:txBody>
      </p:sp>
      <p:sp>
        <p:nvSpPr>
          <p:cNvPr id="806" name="Pentagon 805"/>
          <p:cNvSpPr/>
          <p:nvPr/>
        </p:nvSpPr>
        <p:spPr bwMode="auto">
          <a:xfrm>
            <a:off x="1592975" y="2183364"/>
            <a:ext cx="1700167" cy="320633"/>
          </a:xfrm>
          <a:prstGeom prst="homePlate">
            <a:avLst/>
          </a:prstGeom>
          <a:solidFill>
            <a:schemeClr val="tx2"/>
          </a:solidFill>
          <a:ln w="9525" cap="flat" cmpd="sng" algn="ctr">
            <a:noFill/>
            <a:prstDash val="solid"/>
            <a:round/>
            <a:headEnd type="none" w="med" len="med"/>
            <a:tailEnd type="none" w="med" len="med"/>
          </a:ln>
          <a:effectLst>
            <a:outerShdw blurRad="50800" dist="25400" dir="2700000" algn="tl" rotWithShape="0">
              <a:prstClr val="black">
                <a:alpha val="40000"/>
              </a:prstClr>
            </a:outerShdw>
          </a:effectLst>
          <a:scene3d>
            <a:camera prst="orthographicFront"/>
            <a:lightRig rig="soft" dir="t"/>
          </a:scene3d>
          <a:sp3d prstMaterial="flat">
            <a:bevelT/>
          </a:sp3d>
        </p:spPr>
        <p:txBody>
          <a:bodyPr vert="horz" wrap="square" lIns="108878" tIns="0" rIns="0" bIns="0" numCol="1" rtlCol="0" anchor="ctr" anchorCtr="0" compatLnSpc="1">
            <a:prstTxWarp prst="textNoShape">
              <a:avLst/>
            </a:prstTxWarp>
          </a:bodyPr>
          <a:lstStyle/>
          <a:p>
            <a:pPr eaLnBrk="0" fontAlgn="base" hangingPunct="0">
              <a:lnSpc>
                <a:spcPct val="80000"/>
              </a:lnSpc>
              <a:spcBef>
                <a:spcPct val="0"/>
              </a:spcBef>
              <a:spcAft>
                <a:spcPct val="0"/>
              </a:spcAft>
            </a:pPr>
            <a:r>
              <a:rPr lang="zh-CN" altLang="en-US" sz="1100" b="1" dirty="0">
                <a:solidFill>
                  <a:prstClr val="white"/>
                </a:solidFill>
                <a:latin typeface="微软雅黑" panose="020B0503020204020204" pitchFamily="34" charset="-122"/>
                <a:ea typeface="微软雅黑" panose="020B0503020204020204" pitchFamily="34" charset="-122"/>
                <a:cs typeface="Calibri" pitchFamily="34" charset="0"/>
              </a:rPr>
              <a:t>全量</a:t>
            </a:r>
            <a:endParaRPr lang="en-US" sz="11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553" name="Flowchart: Internal Storage 552"/>
          <p:cNvSpPr/>
          <p:nvPr/>
        </p:nvSpPr>
        <p:spPr bwMode="auto">
          <a:xfrm>
            <a:off x="3474176" y="2195286"/>
            <a:ext cx="589971" cy="312476"/>
          </a:xfrm>
          <a:prstGeom prst="flowChartInternalStorage">
            <a:avLst/>
          </a:prstGeom>
          <a:solidFill>
            <a:srgbClr val="1B447D"/>
          </a:solidFill>
          <a:ln w="12700" cap="flat" cmpd="sng" algn="ctr">
            <a:solidFill>
              <a:schemeClr val="bg1">
                <a:lumMod val="95000"/>
              </a:schemeClr>
            </a:solidFill>
            <a:prstDash val="solid"/>
            <a:round/>
            <a:headEnd type="none" w="med" len="med"/>
            <a:tailEnd type="none" w="med" len="med"/>
          </a:ln>
          <a:effectLst>
            <a:outerShdw blurRad="50800" dist="25400" dir="2700000">
              <a:srgbClr val="000000">
                <a:alpha val="40000"/>
              </a:srgbClr>
            </a:outerShdw>
          </a:effectLst>
          <a:scene3d>
            <a:camera prst="orthographicFront"/>
            <a:lightRig rig="soft" dir="t"/>
          </a:scene3d>
          <a:sp3d prstMaterial="flat">
            <a:bevelT/>
          </a:sp3d>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endParaRPr lang="en-US" sz="800" dirty="0">
              <a:solidFill>
                <a:srgbClr val="3C3C3B"/>
              </a:solidFill>
              <a:latin typeface="微软雅黑" panose="020B0503020204020204" pitchFamily="34" charset="-122"/>
              <a:ea typeface="微软雅黑" panose="020B0503020204020204" pitchFamily="34" charset="-122"/>
            </a:endParaRPr>
          </a:p>
        </p:txBody>
      </p:sp>
      <p:sp>
        <p:nvSpPr>
          <p:cNvPr id="796" name="Rectangle 453"/>
          <p:cNvSpPr>
            <a:spLocks noChangeArrowheads="1"/>
          </p:cNvSpPr>
          <p:nvPr/>
        </p:nvSpPr>
        <p:spPr bwMode="auto">
          <a:xfrm>
            <a:off x="3572069" y="2215094"/>
            <a:ext cx="450052" cy="272858"/>
          </a:xfrm>
          <a:prstGeom prst="rect">
            <a:avLst/>
          </a:prstGeom>
          <a:noFill/>
          <a:ln>
            <a:noFill/>
          </a:ln>
          <a:extLst/>
        </p:spPr>
        <p:txBody>
          <a:bodyPr wrap="none" lIns="0" tIns="0" rIns="0" bIns="0" anchor="ctr"/>
          <a:lstStyle/>
          <a:p>
            <a:pPr algn="ctr" eaLnBrk="0" hangingPunct="0"/>
            <a:r>
              <a:rPr lang="en-US" sz="800" b="1" dirty="0">
                <a:solidFill>
                  <a:prstClr val="white"/>
                </a:solidFill>
                <a:latin typeface="微软雅黑" panose="020B0503020204020204" pitchFamily="34" charset="-122"/>
                <a:ea typeface="微软雅黑" panose="020B0503020204020204" pitchFamily="34" charset="-122"/>
                <a:cs typeface="Calibri" pitchFamily="34" charset="0"/>
              </a:rPr>
              <a:t>Full</a:t>
            </a:r>
          </a:p>
        </p:txBody>
      </p:sp>
      <p:sp>
        <p:nvSpPr>
          <p:cNvPr id="807" name="Pentagon 806"/>
          <p:cNvSpPr/>
          <p:nvPr/>
        </p:nvSpPr>
        <p:spPr bwMode="auto">
          <a:xfrm>
            <a:off x="1592975" y="3043886"/>
            <a:ext cx="1700167" cy="302249"/>
          </a:xfrm>
          <a:prstGeom prst="homePlate">
            <a:avLst/>
          </a:prstGeom>
          <a:solidFill>
            <a:schemeClr val="tx2"/>
          </a:solidFill>
          <a:ln w="9525" cap="flat" cmpd="sng" algn="ctr">
            <a:noFill/>
            <a:prstDash val="solid"/>
            <a:round/>
            <a:headEnd type="none" w="med" len="med"/>
            <a:tailEnd type="none" w="med" len="med"/>
          </a:ln>
          <a:effectLst>
            <a:outerShdw blurRad="50800" dist="25400" dir="2700000" algn="tl" rotWithShape="0">
              <a:prstClr val="black">
                <a:alpha val="40000"/>
              </a:prstClr>
            </a:outerShdw>
          </a:effectLst>
          <a:scene3d>
            <a:camera prst="orthographicFront"/>
            <a:lightRig rig="soft" dir="t"/>
          </a:scene3d>
          <a:sp3d prstMaterial="flat">
            <a:bevelT/>
          </a:sp3d>
        </p:spPr>
        <p:txBody>
          <a:bodyPr vert="horz" wrap="square" lIns="108878" tIns="0" rIns="0" bIns="0" numCol="1" rtlCol="0" anchor="ctr" anchorCtr="0" compatLnSpc="1">
            <a:prstTxWarp prst="textNoShape">
              <a:avLst/>
            </a:prstTxWarp>
          </a:bodyPr>
          <a:lstStyle/>
          <a:p>
            <a:pPr eaLnBrk="0" fontAlgn="base" hangingPunct="0">
              <a:lnSpc>
                <a:spcPct val="80000"/>
              </a:lnSpc>
              <a:spcBef>
                <a:spcPct val="0"/>
              </a:spcBef>
              <a:spcAft>
                <a:spcPct val="0"/>
              </a:spcAft>
            </a:pPr>
            <a:r>
              <a:rPr lang="en-US" sz="1100" b="1" dirty="0">
                <a:solidFill>
                  <a:prstClr val="white"/>
                </a:solidFill>
                <a:latin typeface="微软雅黑" panose="020B0503020204020204" pitchFamily="34" charset="-122"/>
                <a:ea typeface="微软雅黑" panose="020B0503020204020204" pitchFamily="34" charset="-122"/>
                <a:cs typeface="Calibri" pitchFamily="34" charset="0"/>
              </a:rPr>
              <a:t>CDC</a:t>
            </a:r>
          </a:p>
        </p:txBody>
      </p:sp>
      <p:sp>
        <p:nvSpPr>
          <p:cNvPr id="570" name="Flowchart: Internal Storage 569"/>
          <p:cNvSpPr/>
          <p:nvPr/>
        </p:nvSpPr>
        <p:spPr bwMode="auto">
          <a:xfrm>
            <a:off x="3474176" y="3055875"/>
            <a:ext cx="589971" cy="312476"/>
          </a:xfrm>
          <a:prstGeom prst="flowChartInternalStorage">
            <a:avLst/>
          </a:prstGeom>
          <a:solidFill>
            <a:srgbClr val="1B447D"/>
          </a:solidFill>
          <a:ln w="12700" cap="flat" cmpd="sng" algn="ctr">
            <a:solidFill>
              <a:schemeClr val="bg1">
                <a:lumMod val="95000"/>
              </a:schemeClr>
            </a:solidFill>
            <a:prstDash val="solid"/>
            <a:round/>
            <a:headEnd type="none" w="med" len="med"/>
            <a:tailEnd type="none" w="med" len="med"/>
          </a:ln>
          <a:effectLst>
            <a:outerShdw blurRad="50800" dist="25400" dir="2700000">
              <a:srgbClr val="000000">
                <a:alpha val="40000"/>
              </a:srgbClr>
            </a:outerShdw>
          </a:effectLst>
          <a:scene3d>
            <a:camera prst="orthographicFront"/>
            <a:lightRig rig="soft" dir="t"/>
          </a:scene3d>
          <a:sp3d prstMaterial="flat">
            <a:bevelT/>
          </a:sp3d>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endParaRPr lang="en-US" sz="800" dirty="0">
              <a:solidFill>
                <a:srgbClr val="3C3C3B"/>
              </a:solidFill>
              <a:latin typeface="微软雅黑" panose="020B0503020204020204" pitchFamily="34" charset="-122"/>
              <a:ea typeface="微软雅黑" panose="020B0503020204020204" pitchFamily="34" charset="-122"/>
            </a:endParaRPr>
          </a:p>
        </p:txBody>
      </p:sp>
      <p:sp>
        <p:nvSpPr>
          <p:cNvPr id="798" name="Rectangle 453"/>
          <p:cNvSpPr>
            <a:spLocks noChangeArrowheads="1"/>
          </p:cNvSpPr>
          <p:nvPr/>
        </p:nvSpPr>
        <p:spPr bwMode="auto">
          <a:xfrm>
            <a:off x="3445758" y="3112881"/>
            <a:ext cx="702675" cy="198459"/>
          </a:xfrm>
          <a:prstGeom prst="rect">
            <a:avLst/>
          </a:prstGeom>
          <a:noFill/>
          <a:ln>
            <a:noFill/>
          </a:ln>
          <a:extLst/>
        </p:spPr>
        <p:txBody>
          <a:bodyPr wrap="none" lIns="0" tIns="0" rIns="0" bIns="0" anchor="ctr"/>
          <a:lstStyle/>
          <a:p>
            <a:pPr algn="ctr" eaLnBrk="0" hangingPunct="0"/>
            <a:r>
              <a:rPr lang="en-US" sz="800" b="1" dirty="0">
                <a:solidFill>
                  <a:prstClr val="white"/>
                </a:solidFill>
                <a:latin typeface="微软雅黑" panose="020B0503020204020204" pitchFamily="34" charset="-122"/>
                <a:ea typeface="微软雅黑" panose="020B0503020204020204" pitchFamily="34" charset="-122"/>
                <a:cs typeface="Calibri" pitchFamily="34" charset="0"/>
              </a:rPr>
              <a:t>Delta</a:t>
            </a:r>
          </a:p>
        </p:txBody>
      </p:sp>
      <p:sp>
        <p:nvSpPr>
          <p:cNvPr id="808" name="Pentagon 807"/>
          <p:cNvSpPr/>
          <p:nvPr/>
        </p:nvSpPr>
        <p:spPr bwMode="auto">
          <a:xfrm>
            <a:off x="1592944" y="2613595"/>
            <a:ext cx="1700165" cy="324462"/>
          </a:xfrm>
          <a:prstGeom prst="homePlate">
            <a:avLst/>
          </a:prstGeom>
          <a:solidFill>
            <a:schemeClr val="tx2"/>
          </a:solidFill>
          <a:ln w="9525" cap="flat" cmpd="sng" algn="ctr">
            <a:noFill/>
            <a:prstDash val="solid"/>
            <a:round/>
            <a:headEnd type="none" w="med" len="med"/>
            <a:tailEnd type="none" w="med" len="med"/>
          </a:ln>
          <a:effectLst>
            <a:outerShdw blurRad="50800" dist="25400" dir="2700000" algn="tl" rotWithShape="0">
              <a:prstClr val="black">
                <a:alpha val="40000"/>
              </a:prstClr>
            </a:outerShdw>
          </a:effectLst>
          <a:scene3d>
            <a:camera prst="orthographicFront"/>
            <a:lightRig rig="soft" dir="t"/>
          </a:scene3d>
          <a:sp3d prstMaterial="flat">
            <a:bevelT/>
          </a:sp3d>
        </p:spPr>
        <p:txBody>
          <a:bodyPr vert="horz" wrap="square" lIns="108878" tIns="0" rIns="0" bIns="0" numCol="1" rtlCol="0" anchor="ctr" anchorCtr="0" compatLnSpc="1">
            <a:prstTxWarp prst="textNoShape">
              <a:avLst/>
            </a:prstTxWarp>
          </a:bodyPr>
          <a:lstStyle/>
          <a:p>
            <a:pPr eaLnBrk="0" fontAlgn="base" hangingPunct="0">
              <a:lnSpc>
                <a:spcPct val="80000"/>
              </a:lnSpc>
              <a:spcBef>
                <a:spcPct val="0"/>
              </a:spcBef>
              <a:spcAft>
                <a:spcPct val="0"/>
              </a:spcAft>
            </a:pPr>
            <a:r>
              <a:rPr lang="zh-CN" altLang="en-US" sz="1100" b="1" dirty="0">
                <a:solidFill>
                  <a:prstClr val="white"/>
                </a:solidFill>
                <a:latin typeface="微软雅黑" panose="020B0503020204020204" pitchFamily="34" charset="-122"/>
                <a:ea typeface="微软雅黑" panose="020B0503020204020204" pitchFamily="34" charset="-122"/>
                <a:cs typeface="Calibri" pitchFamily="34" charset="0"/>
              </a:rPr>
              <a:t>实时加载</a:t>
            </a:r>
            <a:endParaRPr lang="en-US" sz="11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569" name="Flowchart: Internal Storage 568"/>
          <p:cNvSpPr/>
          <p:nvPr/>
        </p:nvSpPr>
        <p:spPr bwMode="auto">
          <a:xfrm>
            <a:off x="3474176" y="2625579"/>
            <a:ext cx="589971" cy="312476"/>
          </a:xfrm>
          <a:prstGeom prst="flowChartInternalStorage">
            <a:avLst/>
          </a:prstGeom>
          <a:solidFill>
            <a:srgbClr val="1B447D"/>
          </a:solidFill>
          <a:ln w="12700" cap="flat" cmpd="sng" algn="ctr">
            <a:solidFill>
              <a:schemeClr val="bg1">
                <a:lumMod val="95000"/>
              </a:schemeClr>
            </a:solidFill>
            <a:prstDash val="solid"/>
            <a:round/>
            <a:headEnd type="none" w="med" len="med"/>
            <a:tailEnd type="none" w="med" len="med"/>
          </a:ln>
          <a:effectLst>
            <a:outerShdw blurRad="50800" dist="25400" dir="2700000">
              <a:srgbClr val="000000">
                <a:alpha val="40000"/>
              </a:srgbClr>
            </a:outerShdw>
          </a:effectLst>
          <a:scene3d>
            <a:camera prst="orthographicFront"/>
            <a:lightRig rig="threePt" dir="t"/>
          </a:scene3d>
          <a:sp3d prstMaterial="fla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endParaRPr lang="en-US" sz="800" dirty="0">
              <a:solidFill>
                <a:srgbClr val="3C3C3B"/>
              </a:solidFill>
              <a:latin typeface="微软雅黑" panose="020B0503020204020204" pitchFamily="34" charset="-122"/>
              <a:ea typeface="微软雅黑" panose="020B0503020204020204" pitchFamily="34" charset="-122"/>
            </a:endParaRPr>
          </a:p>
        </p:txBody>
      </p:sp>
      <p:sp>
        <p:nvSpPr>
          <p:cNvPr id="1121" name="Rectangle 427"/>
          <p:cNvSpPr>
            <a:spLocks noChangeArrowheads="1"/>
          </p:cNvSpPr>
          <p:nvPr/>
        </p:nvSpPr>
        <p:spPr bwMode="auto">
          <a:xfrm>
            <a:off x="3409121" y="2672187"/>
            <a:ext cx="775871" cy="219264"/>
          </a:xfrm>
          <a:prstGeom prst="rect">
            <a:avLst/>
          </a:prstGeom>
          <a:noFill/>
          <a:ln>
            <a:noFill/>
          </a:ln>
          <a:extLst/>
        </p:spPr>
        <p:txBody>
          <a:bodyPr wrap="none" lIns="0" tIns="0" rIns="0" bIns="0" anchor="ctr"/>
          <a:lstStyle/>
          <a:p>
            <a:pPr algn="ctr" eaLnBrk="0" hangingPunct="0">
              <a:lnSpc>
                <a:spcPct val="80000"/>
              </a:lnSpc>
            </a:pPr>
            <a:r>
              <a:rPr lang="en-US" sz="800" b="1" dirty="0">
                <a:solidFill>
                  <a:prstClr val="white"/>
                </a:solidFill>
                <a:latin typeface="微软雅黑" panose="020B0503020204020204" pitchFamily="34" charset="-122"/>
                <a:ea typeface="微软雅黑" panose="020B0503020204020204" pitchFamily="34" charset="-122"/>
                <a:cs typeface="Calibri" pitchFamily="34" charset="0"/>
              </a:rPr>
              <a:t>Stream</a:t>
            </a:r>
          </a:p>
        </p:txBody>
      </p:sp>
      <p:grpSp>
        <p:nvGrpSpPr>
          <p:cNvPr id="1343" name="Group 4191"/>
          <p:cNvGrpSpPr/>
          <p:nvPr/>
        </p:nvGrpSpPr>
        <p:grpSpPr>
          <a:xfrm>
            <a:off x="2802983" y="1799351"/>
            <a:ext cx="378200" cy="241236"/>
            <a:chOff x="1815995" y="19328"/>
            <a:chExt cx="319745" cy="271941"/>
          </a:xfrm>
          <a:solidFill>
            <a:schemeClr val="bg2">
              <a:lumMod val="60000"/>
              <a:lumOff val="40000"/>
            </a:schemeClr>
          </a:solidFill>
        </p:grpSpPr>
        <p:sp>
          <p:nvSpPr>
            <p:cNvPr id="578" name="AutoShape 21"/>
            <p:cNvSpPr>
              <a:spLocks noChangeArrowheads="1"/>
            </p:cNvSpPr>
            <p:nvPr/>
          </p:nvSpPr>
          <p:spPr bwMode="auto">
            <a:xfrm>
              <a:off x="1815995" y="120073"/>
              <a:ext cx="148744" cy="112563"/>
            </a:xfrm>
            <a:prstGeom prst="flowChartMagneticDrum">
              <a:avLst/>
            </a:prstGeom>
            <a:grpFill/>
            <a:ln w="6350" cap="flat" cmpd="sng" algn="ctr">
              <a:solidFill>
                <a:schemeClr val="tx2"/>
              </a:solidFill>
              <a:prstDash val="solid"/>
              <a:round/>
              <a:headEnd type="none" w="med" len="med"/>
              <a:tailEnd type="none" w="med" len="med"/>
            </a:ln>
          </p:spPr>
          <p:txBody>
            <a:bodyPr wrap="none" lIns="0" tIns="0" rIns="0" bIns="0" anchor="ctr" anchorCtr="1"/>
            <a:lstStyle/>
            <a:p>
              <a:pPr eaLnBrk="0" hangingPunct="0"/>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579" name="AutoShape 21"/>
            <p:cNvSpPr>
              <a:spLocks noChangeArrowheads="1"/>
            </p:cNvSpPr>
            <p:nvPr/>
          </p:nvSpPr>
          <p:spPr bwMode="auto">
            <a:xfrm>
              <a:off x="1871033" y="19328"/>
              <a:ext cx="137692" cy="116501"/>
            </a:xfrm>
            <a:prstGeom prst="can">
              <a:avLst>
                <a:gd name="adj" fmla="val 34683"/>
              </a:avLst>
            </a:prstGeom>
            <a:grpFill/>
            <a:ln w="6350" cap="flat" cmpd="sng" algn="ctr">
              <a:solidFill>
                <a:schemeClr val="tx2"/>
              </a:solidFill>
              <a:prstDash val="solid"/>
              <a:round/>
              <a:headEnd type="none" w="med" len="med"/>
              <a:tailEnd type="none" w="med" len="med"/>
            </a:ln>
          </p:spPr>
          <p:txBody>
            <a:bodyPr vert="vert" wrap="none" lIns="0" tIns="0" rIns="0" bIns="0" anchor="ctr" anchorCtr="1"/>
            <a:lstStyle/>
            <a:p>
              <a:pPr eaLnBrk="0" hangingPunct="0">
                <a:lnSpc>
                  <a:spcPct val="80000"/>
                </a:lnSpc>
                <a:defRPr/>
              </a:pPr>
              <a:endParaRPr lang="en-US" sz="10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580" name="Flowchart: Stored Data 579"/>
            <p:cNvSpPr/>
            <p:nvPr/>
          </p:nvSpPr>
          <p:spPr bwMode="auto">
            <a:xfrm>
              <a:off x="1913049" y="177391"/>
              <a:ext cx="164803" cy="113878"/>
            </a:xfrm>
            <a:prstGeom prst="flowChartOnlineStorage">
              <a:avLst/>
            </a:prstGeom>
            <a:grpFill/>
            <a:ln w="63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192" name="Group 26"/>
            <p:cNvGrpSpPr/>
            <p:nvPr/>
          </p:nvGrpSpPr>
          <p:grpSpPr>
            <a:xfrm>
              <a:off x="1992774" y="40512"/>
              <a:ext cx="142966" cy="136880"/>
              <a:chOff x="1992774" y="40511"/>
              <a:chExt cx="191328" cy="183183"/>
            </a:xfrm>
            <a:grpFill/>
          </p:grpSpPr>
          <p:sp>
            <p:nvSpPr>
              <p:cNvPr id="583" name="Freeform 626"/>
              <p:cNvSpPr>
                <a:spLocks/>
              </p:cNvSpPr>
              <p:nvPr/>
            </p:nvSpPr>
            <p:spPr bwMode="auto">
              <a:xfrm>
                <a:off x="1992774" y="40511"/>
                <a:ext cx="191328" cy="7956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84" name="Freeform 632"/>
              <p:cNvSpPr>
                <a:spLocks/>
              </p:cNvSpPr>
              <p:nvPr/>
            </p:nvSpPr>
            <p:spPr bwMode="auto">
              <a:xfrm>
                <a:off x="1992774" y="80292"/>
                <a:ext cx="95664" cy="143402"/>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86" name="Freeform 651"/>
              <p:cNvSpPr>
                <a:spLocks/>
              </p:cNvSpPr>
              <p:nvPr/>
            </p:nvSpPr>
            <p:spPr bwMode="auto">
              <a:xfrm>
                <a:off x="2088438" y="80292"/>
                <a:ext cx="95664" cy="142462"/>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grpSp>
        <p:nvGrpSpPr>
          <p:cNvPr id="4193" name="Group 586"/>
          <p:cNvGrpSpPr/>
          <p:nvPr/>
        </p:nvGrpSpPr>
        <p:grpSpPr>
          <a:xfrm>
            <a:off x="2802983" y="2213927"/>
            <a:ext cx="378200" cy="241236"/>
            <a:chOff x="1815995" y="19328"/>
            <a:chExt cx="319745" cy="271941"/>
          </a:xfrm>
          <a:solidFill>
            <a:schemeClr val="bg2">
              <a:lumMod val="60000"/>
              <a:lumOff val="40000"/>
            </a:schemeClr>
          </a:solidFill>
        </p:grpSpPr>
        <p:sp>
          <p:nvSpPr>
            <p:cNvPr id="663" name="AutoShape 21"/>
            <p:cNvSpPr>
              <a:spLocks noChangeArrowheads="1"/>
            </p:cNvSpPr>
            <p:nvPr/>
          </p:nvSpPr>
          <p:spPr bwMode="auto">
            <a:xfrm>
              <a:off x="1815995" y="120073"/>
              <a:ext cx="148744" cy="112563"/>
            </a:xfrm>
            <a:prstGeom prst="flowChartMagneticDrum">
              <a:avLst/>
            </a:prstGeom>
            <a:grpFill/>
            <a:ln w="6350" cap="flat" cmpd="sng" algn="ctr">
              <a:solidFill>
                <a:schemeClr val="tx2"/>
              </a:solidFill>
              <a:prstDash val="solid"/>
              <a:round/>
              <a:headEnd type="none" w="med" len="med"/>
              <a:tailEnd type="none" w="med" len="med"/>
            </a:ln>
          </p:spPr>
          <p:txBody>
            <a:bodyPr wrap="none" lIns="0" tIns="0" rIns="0" bIns="0" anchor="ctr" anchorCtr="1"/>
            <a:lstStyle/>
            <a:p>
              <a:pPr eaLnBrk="0" hangingPunct="0"/>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664" name="AutoShape 21"/>
            <p:cNvSpPr>
              <a:spLocks noChangeArrowheads="1"/>
            </p:cNvSpPr>
            <p:nvPr/>
          </p:nvSpPr>
          <p:spPr bwMode="auto">
            <a:xfrm>
              <a:off x="1871033" y="19328"/>
              <a:ext cx="137692" cy="116501"/>
            </a:xfrm>
            <a:prstGeom prst="can">
              <a:avLst>
                <a:gd name="adj" fmla="val 34683"/>
              </a:avLst>
            </a:prstGeom>
            <a:grpFill/>
            <a:ln w="6350" cap="flat" cmpd="sng" algn="ctr">
              <a:solidFill>
                <a:schemeClr val="tx2"/>
              </a:solidFill>
              <a:prstDash val="solid"/>
              <a:round/>
              <a:headEnd type="none" w="med" len="med"/>
              <a:tailEnd type="none" w="med" len="med"/>
            </a:ln>
          </p:spPr>
          <p:txBody>
            <a:bodyPr vert="vert" wrap="none" lIns="0" tIns="0" rIns="0" bIns="0" anchor="ctr" anchorCtr="1"/>
            <a:lstStyle/>
            <a:p>
              <a:pPr eaLnBrk="0" hangingPunct="0">
                <a:lnSpc>
                  <a:spcPct val="80000"/>
                </a:lnSpc>
                <a:defRPr/>
              </a:pPr>
              <a:endParaRPr lang="en-US" sz="10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669" name="Flowchart: Stored Data 668"/>
            <p:cNvSpPr/>
            <p:nvPr/>
          </p:nvSpPr>
          <p:spPr bwMode="auto">
            <a:xfrm>
              <a:off x="1913049" y="177391"/>
              <a:ext cx="164803" cy="113878"/>
            </a:xfrm>
            <a:prstGeom prst="flowChartOnlineStorage">
              <a:avLst/>
            </a:prstGeom>
            <a:grpFill/>
            <a:ln w="63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194" name="Group 669"/>
            <p:cNvGrpSpPr/>
            <p:nvPr/>
          </p:nvGrpSpPr>
          <p:grpSpPr>
            <a:xfrm>
              <a:off x="1992774" y="40512"/>
              <a:ext cx="142966" cy="136880"/>
              <a:chOff x="1992774" y="40511"/>
              <a:chExt cx="191328" cy="183183"/>
            </a:xfrm>
            <a:grpFill/>
          </p:grpSpPr>
          <p:sp>
            <p:nvSpPr>
              <p:cNvPr id="671" name="Freeform 626"/>
              <p:cNvSpPr>
                <a:spLocks/>
              </p:cNvSpPr>
              <p:nvPr/>
            </p:nvSpPr>
            <p:spPr bwMode="auto">
              <a:xfrm>
                <a:off x="1992774" y="40511"/>
                <a:ext cx="191328" cy="7956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72" name="Freeform 632"/>
              <p:cNvSpPr>
                <a:spLocks/>
              </p:cNvSpPr>
              <p:nvPr/>
            </p:nvSpPr>
            <p:spPr bwMode="auto">
              <a:xfrm>
                <a:off x="1992774" y="80292"/>
                <a:ext cx="95664" cy="143402"/>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76" name="Freeform 651"/>
              <p:cNvSpPr>
                <a:spLocks/>
              </p:cNvSpPr>
              <p:nvPr/>
            </p:nvSpPr>
            <p:spPr bwMode="auto">
              <a:xfrm>
                <a:off x="2088438" y="80292"/>
                <a:ext cx="95664" cy="142462"/>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grpSp>
        <p:nvGrpSpPr>
          <p:cNvPr id="4196" name="Group 676"/>
          <p:cNvGrpSpPr/>
          <p:nvPr/>
        </p:nvGrpSpPr>
        <p:grpSpPr>
          <a:xfrm>
            <a:off x="2802983" y="2657170"/>
            <a:ext cx="378200" cy="241236"/>
            <a:chOff x="1815995" y="19328"/>
            <a:chExt cx="319745" cy="271941"/>
          </a:xfrm>
          <a:solidFill>
            <a:schemeClr val="bg2">
              <a:lumMod val="60000"/>
              <a:lumOff val="40000"/>
            </a:schemeClr>
          </a:solidFill>
        </p:grpSpPr>
        <p:sp>
          <p:nvSpPr>
            <p:cNvPr id="678" name="AutoShape 21"/>
            <p:cNvSpPr>
              <a:spLocks noChangeArrowheads="1"/>
            </p:cNvSpPr>
            <p:nvPr/>
          </p:nvSpPr>
          <p:spPr bwMode="auto">
            <a:xfrm>
              <a:off x="1815995" y="120073"/>
              <a:ext cx="148744" cy="112563"/>
            </a:xfrm>
            <a:prstGeom prst="flowChartMagneticDrum">
              <a:avLst/>
            </a:prstGeom>
            <a:grpFill/>
            <a:ln w="6350" cap="flat" cmpd="sng" algn="ctr">
              <a:solidFill>
                <a:schemeClr val="tx2"/>
              </a:solidFill>
              <a:prstDash val="solid"/>
              <a:round/>
              <a:headEnd type="none" w="med" len="med"/>
              <a:tailEnd type="none" w="med" len="med"/>
            </a:ln>
          </p:spPr>
          <p:txBody>
            <a:bodyPr wrap="none" lIns="0" tIns="0" rIns="0" bIns="0" anchor="ctr" anchorCtr="1"/>
            <a:lstStyle/>
            <a:p>
              <a:pPr eaLnBrk="0" hangingPunct="0"/>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679" name="AutoShape 21"/>
            <p:cNvSpPr>
              <a:spLocks noChangeArrowheads="1"/>
            </p:cNvSpPr>
            <p:nvPr/>
          </p:nvSpPr>
          <p:spPr bwMode="auto">
            <a:xfrm>
              <a:off x="1871033" y="19328"/>
              <a:ext cx="137692" cy="116501"/>
            </a:xfrm>
            <a:prstGeom prst="can">
              <a:avLst>
                <a:gd name="adj" fmla="val 34683"/>
              </a:avLst>
            </a:prstGeom>
            <a:grpFill/>
            <a:ln w="6350" cap="flat" cmpd="sng" algn="ctr">
              <a:solidFill>
                <a:schemeClr val="tx2"/>
              </a:solidFill>
              <a:prstDash val="solid"/>
              <a:round/>
              <a:headEnd type="none" w="med" len="med"/>
              <a:tailEnd type="none" w="med" len="med"/>
            </a:ln>
          </p:spPr>
          <p:txBody>
            <a:bodyPr vert="vert" wrap="none" lIns="0" tIns="0" rIns="0" bIns="0" anchor="ctr" anchorCtr="1"/>
            <a:lstStyle/>
            <a:p>
              <a:pPr eaLnBrk="0" hangingPunct="0">
                <a:lnSpc>
                  <a:spcPct val="80000"/>
                </a:lnSpc>
                <a:defRPr/>
              </a:pPr>
              <a:endParaRPr lang="en-US" sz="10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680" name="Flowchart: Stored Data 679"/>
            <p:cNvSpPr/>
            <p:nvPr/>
          </p:nvSpPr>
          <p:spPr bwMode="auto">
            <a:xfrm>
              <a:off x="1913049" y="177391"/>
              <a:ext cx="164803" cy="113878"/>
            </a:xfrm>
            <a:prstGeom prst="flowChartOnlineStorage">
              <a:avLst/>
            </a:prstGeom>
            <a:grpFill/>
            <a:ln w="63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198" name="Group 680"/>
            <p:cNvGrpSpPr/>
            <p:nvPr/>
          </p:nvGrpSpPr>
          <p:grpSpPr>
            <a:xfrm>
              <a:off x="1992774" y="40512"/>
              <a:ext cx="142966" cy="136880"/>
              <a:chOff x="1992774" y="40511"/>
              <a:chExt cx="191328" cy="183183"/>
            </a:xfrm>
            <a:grpFill/>
          </p:grpSpPr>
          <p:sp>
            <p:nvSpPr>
              <p:cNvPr id="682" name="Freeform 626"/>
              <p:cNvSpPr>
                <a:spLocks/>
              </p:cNvSpPr>
              <p:nvPr/>
            </p:nvSpPr>
            <p:spPr bwMode="auto">
              <a:xfrm>
                <a:off x="1992774" y="40511"/>
                <a:ext cx="191328" cy="7956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83" name="Freeform 632"/>
              <p:cNvSpPr>
                <a:spLocks/>
              </p:cNvSpPr>
              <p:nvPr/>
            </p:nvSpPr>
            <p:spPr bwMode="auto">
              <a:xfrm>
                <a:off x="1992774" y="80292"/>
                <a:ext cx="95664" cy="143402"/>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84" name="Freeform 651"/>
              <p:cNvSpPr>
                <a:spLocks/>
              </p:cNvSpPr>
              <p:nvPr/>
            </p:nvSpPr>
            <p:spPr bwMode="auto">
              <a:xfrm>
                <a:off x="2088438" y="80292"/>
                <a:ext cx="95664" cy="142462"/>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grpSp>
        <p:nvGrpSpPr>
          <p:cNvPr id="4200" name="Group 684"/>
          <p:cNvGrpSpPr/>
          <p:nvPr/>
        </p:nvGrpSpPr>
        <p:grpSpPr>
          <a:xfrm>
            <a:off x="2802983" y="3080288"/>
            <a:ext cx="378200" cy="241236"/>
            <a:chOff x="1815995" y="19328"/>
            <a:chExt cx="319745" cy="271941"/>
          </a:xfrm>
          <a:solidFill>
            <a:schemeClr val="bg2">
              <a:lumMod val="60000"/>
              <a:lumOff val="40000"/>
            </a:schemeClr>
          </a:solidFill>
        </p:grpSpPr>
        <p:sp>
          <p:nvSpPr>
            <p:cNvPr id="687" name="AutoShape 21"/>
            <p:cNvSpPr>
              <a:spLocks noChangeArrowheads="1"/>
            </p:cNvSpPr>
            <p:nvPr/>
          </p:nvSpPr>
          <p:spPr bwMode="auto">
            <a:xfrm>
              <a:off x="1815995" y="120073"/>
              <a:ext cx="148744" cy="112563"/>
            </a:xfrm>
            <a:prstGeom prst="flowChartMagneticDrum">
              <a:avLst/>
            </a:prstGeom>
            <a:grpFill/>
            <a:ln w="6350" cap="flat" cmpd="sng" algn="ctr">
              <a:solidFill>
                <a:schemeClr val="tx2"/>
              </a:solidFill>
              <a:prstDash val="solid"/>
              <a:round/>
              <a:headEnd type="none" w="med" len="med"/>
              <a:tailEnd type="none" w="med" len="med"/>
            </a:ln>
          </p:spPr>
          <p:txBody>
            <a:bodyPr wrap="none" lIns="0" tIns="0" rIns="0" bIns="0" anchor="ctr" anchorCtr="1"/>
            <a:lstStyle/>
            <a:p>
              <a:pPr eaLnBrk="0" hangingPunct="0"/>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688" name="AutoShape 21"/>
            <p:cNvSpPr>
              <a:spLocks noChangeArrowheads="1"/>
            </p:cNvSpPr>
            <p:nvPr/>
          </p:nvSpPr>
          <p:spPr bwMode="auto">
            <a:xfrm>
              <a:off x="1871033" y="19328"/>
              <a:ext cx="137692" cy="116501"/>
            </a:xfrm>
            <a:prstGeom prst="can">
              <a:avLst>
                <a:gd name="adj" fmla="val 34683"/>
              </a:avLst>
            </a:prstGeom>
            <a:grpFill/>
            <a:ln w="6350" cap="flat" cmpd="sng" algn="ctr">
              <a:solidFill>
                <a:schemeClr val="tx2"/>
              </a:solidFill>
              <a:prstDash val="solid"/>
              <a:round/>
              <a:headEnd type="none" w="med" len="med"/>
              <a:tailEnd type="none" w="med" len="med"/>
            </a:ln>
          </p:spPr>
          <p:txBody>
            <a:bodyPr vert="vert" wrap="none" lIns="0" tIns="0" rIns="0" bIns="0" anchor="ctr" anchorCtr="1"/>
            <a:lstStyle/>
            <a:p>
              <a:pPr eaLnBrk="0" hangingPunct="0">
                <a:lnSpc>
                  <a:spcPct val="80000"/>
                </a:lnSpc>
                <a:defRPr/>
              </a:pPr>
              <a:endParaRPr lang="en-US" sz="10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701" name="Flowchart: Stored Data 700"/>
            <p:cNvSpPr/>
            <p:nvPr/>
          </p:nvSpPr>
          <p:spPr bwMode="auto">
            <a:xfrm>
              <a:off x="1913049" y="177391"/>
              <a:ext cx="164803" cy="113878"/>
            </a:xfrm>
            <a:prstGeom prst="flowChartOnlineStorage">
              <a:avLst/>
            </a:prstGeom>
            <a:grpFill/>
            <a:ln w="63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202" name="Group 702"/>
            <p:cNvGrpSpPr/>
            <p:nvPr/>
          </p:nvGrpSpPr>
          <p:grpSpPr>
            <a:xfrm>
              <a:off x="1992774" y="40512"/>
              <a:ext cx="142966" cy="136880"/>
              <a:chOff x="1992774" y="40511"/>
              <a:chExt cx="191328" cy="183183"/>
            </a:xfrm>
            <a:grpFill/>
          </p:grpSpPr>
          <p:sp>
            <p:nvSpPr>
              <p:cNvPr id="707" name="Freeform 626"/>
              <p:cNvSpPr>
                <a:spLocks/>
              </p:cNvSpPr>
              <p:nvPr/>
            </p:nvSpPr>
            <p:spPr bwMode="auto">
              <a:xfrm>
                <a:off x="1992774" y="40511"/>
                <a:ext cx="191328" cy="7956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708" name="Freeform 632"/>
              <p:cNvSpPr>
                <a:spLocks/>
              </p:cNvSpPr>
              <p:nvPr/>
            </p:nvSpPr>
            <p:spPr bwMode="auto">
              <a:xfrm>
                <a:off x="1992774" y="80292"/>
                <a:ext cx="95664" cy="143402"/>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709" name="Freeform 651"/>
              <p:cNvSpPr>
                <a:spLocks/>
              </p:cNvSpPr>
              <p:nvPr/>
            </p:nvSpPr>
            <p:spPr bwMode="auto">
              <a:xfrm>
                <a:off x="2088438" y="80292"/>
                <a:ext cx="95664" cy="142462"/>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grpFill/>
              <a:ln w="6350" cap="flat" cmpd="sng" algn="ctr">
                <a:solidFill>
                  <a:schemeClr val="tx2"/>
                </a:solidFill>
                <a:prstDash val="solid"/>
                <a:round/>
                <a:headEnd type="none" w="med" len="med"/>
                <a:tailEnd type="none" w="med" len="med"/>
              </a:ln>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grpSp>
        <p:nvGrpSpPr>
          <p:cNvPr id="4203" name="Group 863"/>
          <p:cNvGrpSpPr/>
          <p:nvPr/>
        </p:nvGrpSpPr>
        <p:grpSpPr>
          <a:xfrm>
            <a:off x="7965038" y="4353919"/>
            <a:ext cx="1175199" cy="291077"/>
            <a:chOff x="1843525" y="4818044"/>
            <a:chExt cx="606962" cy="339516"/>
          </a:xfrm>
          <a:effectLst>
            <a:outerShdw blurRad="50800" dist="25400" dir="2700000">
              <a:srgbClr val="000000">
                <a:alpha val="50000"/>
              </a:srgbClr>
            </a:outerShdw>
          </a:effectLst>
          <a:scene3d>
            <a:camera prst="orthographicFront"/>
            <a:lightRig rig="soft" dir="t"/>
          </a:scene3d>
        </p:grpSpPr>
        <p:sp>
          <p:nvSpPr>
            <p:cNvPr id="865" name="Flowchart: Predefined Process 864"/>
            <p:cNvSpPr/>
            <p:nvPr/>
          </p:nvSpPr>
          <p:spPr bwMode="auto">
            <a:xfrm>
              <a:off x="1843525" y="4818044"/>
              <a:ext cx="605099" cy="327610"/>
            </a:xfrm>
            <a:prstGeom prst="flowChartPredefinedProcess">
              <a:avLst/>
            </a:prstGeom>
            <a:solidFill>
              <a:schemeClr val="accent2"/>
            </a:solidFill>
            <a:ln w="12700" cap="flat" cmpd="sng" algn="ctr">
              <a:solidFill>
                <a:schemeClr val="bg1"/>
              </a:solidFill>
              <a:prstDash val="solid"/>
              <a:round/>
              <a:headEnd type="none" w="med" len="med"/>
              <a:tailEnd type="none" w="med" len="med"/>
            </a:ln>
            <a:effectLst/>
            <a:sp3d prstMaterial="flat">
              <a:bevelT/>
            </a:sp3d>
          </p:spPr>
          <p:txBody>
            <a:bodyPr vert="horz" wrap="square" lIns="0" tIns="0" rIns="0" bIns="0" numCol="1" rtlCol="0" anchor="t" anchorCtr="0" compatLnSpc="1">
              <a:prstTxWarp prst="textNoShape">
                <a:avLst/>
              </a:prstTxWarp>
            </a:bodyPr>
            <a:lstStyle/>
            <a:p>
              <a:pPr eaLnBrk="0" fontAlgn="base" hangingPunct="0">
                <a:lnSpc>
                  <a:spcPct val="80000"/>
                </a:lnSpc>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866" name="TextBox 865"/>
            <p:cNvSpPr txBox="1"/>
            <p:nvPr/>
          </p:nvSpPr>
          <p:spPr>
            <a:xfrm>
              <a:off x="1852154" y="4870365"/>
              <a:ext cx="598333" cy="287195"/>
            </a:xfrm>
            <a:prstGeom prst="rect">
              <a:avLst/>
            </a:prstGeom>
            <a:noFill/>
            <a:sp3d prstMaterial="flat">
              <a:bevelT/>
            </a:sp3d>
          </p:spPr>
          <p:txBody>
            <a:bodyPr wrap="square" lIns="0" tIns="0" rIns="0" bIns="0" rtlCol="0">
              <a:spAutoFit/>
            </a:bodyPr>
            <a:lstStyle/>
            <a:p>
              <a:pPr algn="ctr">
                <a:lnSpc>
                  <a:spcPct val="80000"/>
                </a:lnSpc>
              </a:pPr>
              <a:r>
                <a:rPr lang="zh-CN" altLang="en-US" sz="1000" b="1" dirty="0">
                  <a:solidFill>
                    <a:prstClr val="white"/>
                  </a:solidFill>
                  <a:latin typeface="微软雅黑" panose="020B0503020204020204" pitchFamily="34" charset="-122"/>
                  <a:ea typeface="微软雅黑" panose="020B0503020204020204" pitchFamily="34" charset="-122"/>
                  <a:cs typeface="Calibri" pitchFamily="34" charset="0"/>
                </a:rPr>
                <a:t>关系型</a:t>
              </a:r>
              <a:endParaRPr lang="en-US" altLang="zh-CN" sz="1000" b="1" dirty="0">
                <a:solidFill>
                  <a:prstClr val="white"/>
                </a:solidFill>
                <a:latin typeface="微软雅黑" panose="020B0503020204020204" pitchFamily="34" charset="-122"/>
                <a:ea typeface="微软雅黑" panose="020B0503020204020204" pitchFamily="34" charset="-122"/>
                <a:cs typeface="Calibri" pitchFamily="34" charset="0"/>
              </a:endParaRPr>
            </a:p>
            <a:p>
              <a:pPr algn="ctr">
                <a:lnSpc>
                  <a:spcPct val="80000"/>
                </a:lnSpc>
              </a:pPr>
              <a:r>
                <a:rPr lang="zh-CN" altLang="en-US" sz="1000" b="1" dirty="0">
                  <a:solidFill>
                    <a:prstClr val="white"/>
                  </a:solidFill>
                  <a:latin typeface="微软雅黑" panose="020B0503020204020204" pitchFamily="34" charset="-122"/>
                  <a:ea typeface="微软雅黑" panose="020B0503020204020204" pitchFamily="34" charset="-122"/>
                  <a:cs typeface="Calibri" pitchFamily="34" charset="0"/>
                </a:rPr>
                <a:t>数据</a:t>
              </a:r>
              <a:endParaRPr lang="en-US" sz="10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grpSp>
      <p:cxnSp>
        <p:nvCxnSpPr>
          <p:cNvPr id="4204" name="Elbow Connector 4203"/>
          <p:cNvCxnSpPr>
            <a:stCxn id="5" idx="4"/>
            <a:endCxn id="526" idx="3"/>
          </p:cNvCxnSpPr>
          <p:nvPr/>
        </p:nvCxnSpPr>
        <p:spPr bwMode="auto">
          <a:xfrm>
            <a:off x="8552639" y="4699820"/>
            <a:ext cx="0" cy="940287"/>
          </a:xfrm>
          <a:prstGeom prst="straightConnector1">
            <a:avLst/>
          </a:prstGeom>
          <a:solidFill>
            <a:schemeClr val="accent1"/>
          </a:solidFill>
          <a:ln w="19050" cap="flat" cmpd="sng" algn="ctr">
            <a:solidFill>
              <a:schemeClr val="tx2"/>
            </a:solidFill>
            <a:prstDash val="solid"/>
            <a:round/>
            <a:headEnd type="none" w="med" len="med"/>
            <a:tailEnd type="none" w="med" len="med"/>
          </a:ln>
          <a:effectLst/>
        </p:spPr>
      </p:cxnSp>
      <p:cxnSp>
        <p:nvCxnSpPr>
          <p:cNvPr id="712" name="Elbow Connector 711"/>
          <p:cNvCxnSpPr>
            <a:stCxn id="414" idx="1"/>
            <a:endCxn id="551" idx="0"/>
          </p:cNvCxnSpPr>
          <p:nvPr/>
        </p:nvCxnSpPr>
        <p:spPr bwMode="auto">
          <a:xfrm rot="10800000" flipV="1">
            <a:off x="2222733" y="4494358"/>
            <a:ext cx="904134" cy="1192415"/>
          </a:xfrm>
          <a:prstGeom prst="bentConnector2">
            <a:avLst/>
          </a:prstGeom>
          <a:solidFill>
            <a:schemeClr val="accent1"/>
          </a:solidFill>
          <a:ln w="19050" cap="flat" cmpd="sng" algn="ctr">
            <a:solidFill>
              <a:srgbClr val="1B447D"/>
            </a:solidFill>
            <a:prstDash val="solid"/>
            <a:round/>
            <a:headEnd type="none" w="med" len="med"/>
            <a:tailEnd type="none" w="med" len="med"/>
          </a:ln>
          <a:effectLst/>
        </p:spPr>
      </p:cxnSp>
      <p:sp>
        <p:nvSpPr>
          <p:cNvPr id="713" name="Isosceles Triangle 712"/>
          <p:cNvSpPr/>
          <p:nvPr/>
        </p:nvSpPr>
        <p:spPr bwMode="auto">
          <a:xfrm rot="5400000">
            <a:off x="3028383" y="4437510"/>
            <a:ext cx="102541" cy="118588"/>
          </a:xfrm>
          <a:prstGeom prst="triangle">
            <a:avLst/>
          </a:prstGeom>
          <a:solidFill>
            <a:schemeClr val="tx2"/>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grpSp>
        <p:nvGrpSpPr>
          <p:cNvPr id="4205" name="Group 414"/>
          <p:cNvGrpSpPr/>
          <p:nvPr/>
        </p:nvGrpSpPr>
        <p:grpSpPr>
          <a:xfrm>
            <a:off x="3126867" y="4354159"/>
            <a:ext cx="1116555" cy="288539"/>
            <a:chOff x="1825954" y="4818044"/>
            <a:chExt cx="640241" cy="336558"/>
          </a:xfrm>
          <a:effectLst>
            <a:outerShdw blurRad="50800" dist="25400" dir="2700000">
              <a:srgbClr val="000000">
                <a:alpha val="40000"/>
              </a:srgbClr>
            </a:outerShdw>
          </a:effectLst>
          <a:scene3d>
            <a:camera prst="orthographicFront"/>
            <a:lightRig rig="soft" dir="t"/>
          </a:scene3d>
        </p:grpSpPr>
        <p:sp>
          <p:nvSpPr>
            <p:cNvPr id="414" name="Flowchart: Predefined Process 413"/>
            <p:cNvSpPr/>
            <p:nvPr/>
          </p:nvSpPr>
          <p:spPr bwMode="auto">
            <a:xfrm>
              <a:off x="1825954" y="4818044"/>
              <a:ext cx="640241" cy="327610"/>
            </a:xfrm>
            <a:prstGeom prst="flowChartPredefinedProcess">
              <a:avLst/>
            </a:prstGeom>
            <a:solidFill>
              <a:srgbClr val="005E8A"/>
            </a:solidFill>
            <a:ln w="12700" cap="flat" cmpd="sng" algn="ctr">
              <a:solidFill>
                <a:schemeClr val="bg1"/>
              </a:solidFill>
              <a:prstDash val="solid"/>
              <a:round/>
              <a:headEnd type="none" w="med" len="med"/>
              <a:tailEnd type="none" w="med" len="med"/>
            </a:ln>
            <a:effectLst/>
            <a:sp3d prstMaterial="flat">
              <a:bevelT/>
            </a:sp3d>
          </p:spPr>
          <p:txBody>
            <a:bodyPr vert="horz" wrap="square" lIns="0" tIns="0" rIns="0" bIns="0" numCol="1" rtlCol="0" anchor="t" anchorCtr="0" compatLnSpc="1">
              <a:prstTxWarp prst="textNoShape">
                <a:avLst/>
              </a:prstTxWarp>
            </a:bodyPr>
            <a:lstStyle/>
            <a:p>
              <a:pPr eaLnBrk="0" fontAlgn="base" hangingPunct="0">
                <a:lnSpc>
                  <a:spcPct val="80000"/>
                </a:lnSpc>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856" name="TextBox 855"/>
            <p:cNvSpPr txBox="1"/>
            <p:nvPr/>
          </p:nvSpPr>
          <p:spPr>
            <a:xfrm>
              <a:off x="1830553" y="4867405"/>
              <a:ext cx="633213" cy="287197"/>
            </a:xfrm>
            <a:prstGeom prst="rect">
              <a:avLst/>
            </a:prstGeom>
            <a:noFill/>
            <a:sp3d prstMaterial="flat">
              <a:bevelT/>
            </a:sp3d>
          </p:spPr>
          <p:txBody>
            <a:bodyPr wrap="square" lIns="0" tIns="0" rIns="0" bIns="0" rtlCol="0">
              <a:spAutoFit/>
            </a:bodyPr>
            <a:lstStyle/>
            <a:p>
              <a:pPr algn="ctr">
                <a:lnSpc>
                  <a:spcPct val="80000"/>
                </a:lnSpc>
              </a:pPr>
              <a:r>
                <a:rPr lang="zh-CN" altLang="en-US" sz="1000" b="1" dirty="0">
                  <a:solidFill>
                    <a:prstClr val="white"/>
                  </a:solidFill>
                  <a:latin typeface="微软雅黑" panose="020B0503020204020204" pitchFamily="34" charset="-122"/>
                  <a:ea typeface="微软雅黑" panose="020B0503020204020204" pitchFamily="34" charset="-122"/>
                  <a:cs typeface="Calibri" pitchFamily="34" charset="0"/>
                </a:rPr>
                <a:t>结构化</a:t>
              </a:r>
              <a:endParaRPr lang="en-US" altLang="zh-CN" sz="1000" b="1" dirty="0">
                <a:solidFill>
                  <a:prstClr val="white"/>
                </a:solidFill>
                <a:latin typeface="微软雅黑" panose="020B0503020204020204" pitchFamily="34" charset="-122"/>
                <a:ea typeface="微软雅黑" panose="020B0503020204020204" pitchFamily="34" charset="-122"/>
                <a:cs typeface="Calibri" pitchFamily="34" charset="0"/>
              </a:endParaRPr>
            </a:p>
            <a:p>
              <a:pPr algn="ctr">
                <a:lnSpc>
                  <a:spcPct val="80000"/>
                </a:lnSpc>
              </a:pPr>
              <a:r>
                <a:rPr lang="zh-CN" altLang="en-US" sz="1000" b="1" dirty="0">
                  <a:solidFill>
                    <a:prstClr val="white"/>
                  </a:solidFill>
                  <a:latin typeface="微软雅黑" panose="020B0503020204020204" pitchFamily="34" charset="-122"/>
                  <a:ea typeface="微软雅黑" panose="020B0503020204020204" pitchFamily="34" charset="-122"/>
                  <a:cs typeface="Calibri" pitchFamily="34" charset="0"/>
                </a:rPr>
                <a:t>大数据</a:t>
              </a:r>
              <a:endParaRPr lang="en-US" sz="10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grpSp>
      <p:sp>
        <p:nvSpPr>
          <p:cNvPr id="5" name="Oval 4"/>
          <p:cNvSpPr/>
          <p:nvPr/>
        </p:nvSpPr>
        <p:spPr bwMode="auto">
          <a:xfrm>
            <a:off x="8518955" y="4649278"/>
            <a:ext cx="67392" cy="50543"/>
          </a:xfrm>
          <a:prstGeom prst="ellipse">
            <a:avLst/>
          </a:prstGeom>
          <a:solidFill>
            <a:schemeClr val="tx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551" name="Oval 550"/>
          <p:cNvSpPr/>
          <p:nvPr/>
        </p:nvSpPr>
        <p:spPr bwMode="auto">
          <a:xfrm>
            <a:off x="2189047" y="5686774"/>
            <a:ext cx="67392" cy="50543"/>
          </a:xfrm>
          <a:prstGeom prst="ellipse">
            <a:avLst/>
          </a:prstGeom>
          <a:solidFill>
            <a:schemeClr val="tx2"/>
          </a:solidFill>
          <a:ln w="9525" cap="flat" cmpd="sng" algn="ctr">
            <a:solidFill>
              <a:srgbClr val="1B447D"/>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spcBef>
                <a:spcPct val="0"/>
              </a:spcBef>
              <a:spcAft>
                <a:spcPct val="0"/>
              </a:spcAft>
            </a:pPr>
            <a:endParaRPr lang="en-US" dirty="0">
              <a:solidFill>
                <a:srgbClr val="3C3C3B"/>
              </a:solidFill>
              <a:latin typeface="微软雅黑" panose="020B0503020204020204" pitchFamily="34" charset="-122"/>
              <a:ea typeface="微软雅黑" panose="020B0503020204020204" pitchFamily="34" charset="-122"/>
            </a:endParaRPr>
          </a:p>
        </p:txBody>
      </p:sp>
      <p:sp>
        <p:nvSpPr>
          <p:cNvPr id="534" name="Cloud"/>
          <p:cNvSpPr>
            <a:spLocks noChangeAspect="1" noEditPoints="1" noChangeArrowheads="1"/>
          </p:cNvSpPr>
          <p:nvPr/>
        </p:nvSpPr>
        <p:spPr bwMode="auto">
          <a:xfrm>
            <a:off x="9757729" y="3385139"/>
            <a:ext cx="528524" cy="25558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58 w 21600"/>
              <a:gd name="T13" fmla="*/ 3253 h 21600"/>
              <a:gd name="T14" fmla="*/ 17079 w 21600"/>
              <a:gd name="T15" fmla="*/ 1734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41000">
                <a:schemeClr val="accent1"/>
              </a:gs>
              <a:gs pos="100000">
                <a:schemeClr val="accent1">
                  <a:lumMod val="75000"/>
                </a:schemeClr>
              </a:gs>
            </a:gsLst>
            <a:lin ang="7380000" scaled="0"/>
            <a:tileRect/>
          </a:gradFill>
          <a:ln w="9525">
            <a:noFill/>
            <a:miter lim="800000"/>
            <a:headEnd/>
            <a:tailEnd/>
          </a:ln>
          <a:effectLst>
            <a:outerShdw blurRad="50800" dist="25400" dir="2700000">
              <a:srgbClr val="000000">
                <a:alpha val="40000"/>
              </a:srgbClr>
            </a:outerShdw>
          </a:effectLst>
        </p:spPr>
        <p:txBody>
          <a:bodyPr lIns="0" tIns="0" rIns="0" bIns="0" anchor="ctr"/>
          <a:lstStyle/>
          <a:p>
            <a:pPr algn="ctr" eaLnBrk="0" hangingPunct="0">
              <a:defRPr/>
            </a:pPr>
            <a:endParaRPr lang="en-US" sz="7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538" name="TextBox 537"/>
          <p:cNvSpPr txBox="1"/>
          <p:nvPr/>
        </p:nvSpPr>
        <p:spPr>
          <a:xfrm>
            <a:off x="9885238" y="3450860"/>
            <a:ext cx="288541" cy="107722"/>
          </a:xfrm>
          <a:prstGeom prst="rect">
            <a:avLst/>
          </a:prstGeom>
          <a:noFill/>
        </p:spPr>
        <p:txBody>
          <a:bodyPr wrap="none" lIns="0" tIns="0" rIns="0" bIns="0" rtlCol="0">
            <a:spAutoFit/>
          </a:bodyPr>
          <a:lstStyle/>
          <a:p>
            <a:pPr algn="ctr"/>
            <a:r>
              <a:rPr lang="en-US" sz="700" b="1" dirty="0">
                <a:solidFill>
                  <a:prstClr val="white"/>
                </a:solidFill>
                <a:latin typeface="微软雅黑" panose="020B0503020204020204" pitchFamily="34" charset="-122"/>
                <a:ea typeface="微软雅黑" panose="020B0503020204020204" pitchFamily="34" charset="-122"/>
                <a:cs typeface="Calibri" pitchFamily="34" charset="0"/>
              </a:rPr>
              <a:t>WWW</a:t>
            </a:r>
          </a:p>
        </p:txBody>
      </p:sp>
      <p:grpSp>
        <p:nvGrpSpPr>
          <p:cNvPr id="4206" name="Group 790"/>
          <p:cNvGrpSpPr/>
          <p:nvPr/>
        </p:nvGrpSpPr>
        <p:grpSpPr>
          <a:xfrm>
            <a:off x="9846665" y="1940414"/>
            <a:ext cx="401854" cy="346159"/>
            <a:chOff x="7278425" y="1974850"/>
            <a:chExt cx="326191" cy="374653"/>
          </a:xfrm>
          <a:effectLst>
            <a:outerShdw blurRad="50800" dist="25400" dir="2700000">
              <a:srgbClr val="000000">
                <a:alpha val="40000"/>
              </a:srgbClr>
            </a:outerShdw>
          </a:effectLst>
        </p:grpSpPr>
        <p:grpSp>
          <p:nvGrpSpPr>
            <p:cNvPr id="4207" name="Group 789"/>
            <p:cNvGrpSpPr/>
            <p:nvPr/>
          </p:nvGrpSpPr>
          <p:grpSpPr>
            <a:xfrm>
              <a:off x="7411599" y="1974850"/>
              <a:ext cx="193017" cy="317728"/>
              <a:chOff x="7411599" y="1974850"/>
              <a:chExt cx="193017" cy="317728"/>
            </a:xfrm>
          </p:grpSpPr>
          <p:sp>
            <p:nvSpPr>
              <p:cNvPr id="673" name="Freeform 35"/>
              <p:cNvSpPr>
                <a:spLocks/>
              </p:cNvSpPr>
              <p:nvPr/>
            </p:nvSpPr>
            <p:spPr bwMode="auto">
              <a:xfrm>
                <a:off x="7411599" y="1974850"/>
                <a:ext cx="193017" cy="317728"/>
              </a:xfrm>
              <a:custGeom>
                <a:avLst/>
                <a:gdLst/>
                <a:ahLst/>
                <a:cxnLst>
                  <a:cxn ang="0">
                    <a:pos x="0" y="488"/>
                  </a:cxn>
                  <a:cxn ang="0">
                    <a:pos x="0" y="0"/>
                  </a:cxn>
                  <a:cxn ang="0">
                    <a:pos x="385" y="139"/>
                  </a:cxn>
                  <a:cxn ang="0">
                    <a:pos x="385" y="636"/>
                  </a:cxn>
                  <a:cxn ang="0">
                    <a:pos x="0" y="488"/>
                  </a:cxn>
                </a:cxnLst>
                <a:rect l="0" t="0" r="r" b="b"/>
                <a:pathLst>
                  <a:path w="385" h="636">
                    <a:moveTo>
                      <a:pt x="0" y="488"/>
                    </a:moveTo>
                    <a:lnTo>
                      <a:pt x="0" y="0"/>
                    </a:lnTo>
                    <a:lnTo>
                      <a:pt x="385" y="139"/>
                    </a:lnTo>
                    <a:lnTo>
                      <a:pt x="385" y="636"/>
                    </a:lnTo>
                    <a:lnTo>
                      <a:pt x="0" y="488"/>
                    </a:lnTo>
                    <a:close/>
                  </a:path>
                </a:pathLst>
              </a:custGeom>
              <a:solidFill>
                <a:schemeClr val="accent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74" name="Freeform 36"/>
              <p:cNvSpPr>
                <a:spLocks/>
              </p:cNvSpPr>
              <p:nvPr/>
            </p:nvSpPr>
            <p:spPr bwMode="white">
              <a:xfrm>
                <a:off x="7428000" y="2018905"/>
                <a:ext cx="144375" cy="236485"/>
              </a:xfrm>
              <a:custGeom>
                <a:avLst/>
                <a:gdLst/>
                <a:ahLst/>
                <a:cxnLst>
                  <a:cxn ang="0">
                    <a:pos x="0" y="5"/>
                  </a:cxn>
                  <a:cxn ang="0">
                    <a:pos x="0" y="368"/>
                  </a:cxn>
                  <a:cxn ang="0">
                    <a:pos x="288" y="473"/>
                  </a:cxn>
                  <a:cxn ang="0">
                    <a:pos x="287" y="103"/>
                  </a:cxn>
                  <a:cxn ang="0">
                    <a:pos x="0" y="0"/>
                  </a:cxn>
                  <a:cxn ang="0">
                    <a:pos x="0" y="5"/>
                  </a:cxn>
                </a:cxnLst>
                <a:rect l="0" t="0" r="r" b="b"/>
                <a:pathLst>
                  <a:path w="288" h="473">
                    <a:moveTo>
                      <a:pt x="0" y="5"/>
                    </a:moveTo>
                    <a:lnTo>
                      <a:pt x="0" y="368"/>
                    </a:lnTo>
                    <a:lnTo>
                      <a:pt x="288" y="473"/>
                    </a:lnTo>
                    <a:lnTo>
                      <a:pt x="287" y="103"/>
                    </a:lnTo>
                    <a:lnTo>
                      <a:pt x="0" y="0"/>
                    </a:lnTo>
                    <a:lnTo>
                      <a:pt x="0" y="5"/>
                    </a:lnTo>
                    <a:close/>
                  </a:path>
                </a:pathLst>
              </a:custGeom>
              <a:solidFill>
                <a:srgbClr val="FFFFFF"/>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97" name="Freeform 38"/>
              <p:cNvSpPr>
                <a:spLocks/>
              </p:cNvSpPr>
              <p:nvPr/>
            </p:nvSpPr>
            <p:spPr bwMode="auto">
              <a:xfrm>
                <a:off x="7456272" y="2173890"/>
                <a:ext cx="23364" cy="40641"/>
              </a:xfrm>
              <a:custGeom>
                <a:avLst/>
                <a:gdLst/>
                <a:ahLst/>
                <a:cxnLst>
                  <a:cxn ang="0">
                    <a:pos x="0" y="0"/>
                  </a:cxn>
                  <a:cxn ang="0">
                    <a:pos x="0" y="66"/>
                  </a:cxn>
                  <a:cxn ang="0">
                    <a:pos x="46" y="82"/>
                  </a:cxn>
                  <a:cxn ang="0">
                    <a:pos x="46" y="16"/>
                  </a:cxn>
                  <a:cxn ang="0">
                    <a:pos x="0" y="0"/>
                  </a:cxn>
                </a:cxnLst>
                <a:rect l="0" t="0" r="r" b="b"/>
                <a:pathLst>
                  <a:path w="46" h="82">
                    <a:moveTo>
                      <a:pt x="0" y="0"/>
                    </a:moveTo>
                    <a:lnTo>
                      <a:pt x="0" y="66"/>
                    </a:lnTo>
                    <a:lnTo>
                      <a:pt x="46" y="82"/>
                    </a:lnTo>
                    <a:lnTo>
                      <a:pt x="46" y="16"/>
                    </a:lnTo>
                    <a:lnTo>
                      <a:pt x="0" y="0"/>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03" name="Freeform 39"/>
              <p:cNvSpPr>
                <a:spLocks/>
              </p:cNvSpPr>
              <p:nvPr/>
            </p:nvSpPr>
            <p:spPr bwMode="auto">
              <a:xfrm>
                <a:off x="7483700" y="2183307"/>
                <a:ext cx="27428" cy="42623"/>
              </a:xfrm>
              <a:custGeom>
                <a:avLst/>
                <a:gdLst/>
                <a:ahLst/>
                <a:cxnLst>
                  <a:cxn ang="0">
                    <a:pos x="0" y="0"/>
                  </a:cxn>
                  <a:cxn ang="0">
                    <a:pos x="0" y="67"/>
                  </a:cxn>
                  <a:cxn ang="0">
                    <a:pos x="54" y="86"/>
                  </a:cxn>
                  <a:cxn ang="0">
                    <a:pos x="54" y="19"/>
                  </a:cxn>
                  <a:cxn ang="0">
                    <a:pos x="0" y="0"/>
                  </a:cxn>
                </a:cxnLst>
                <a:rect l="0" t="0" r="r" b="b"/>
                <a:pathLst>
                  <a:path w="54" h="86">
                    <a:moveTo>
                      <a:pt x="0" y="0"/>
                    </a:moveTo>
                    <a:lnTo>
                      <a:pt x="0" y="67"/>
                    </a:lnTo>
                    <a:lnTo>
                      <a:pt x="54" y="86"/>
                    </a:lnTo>
                    <a:lnTo>
                      <a:pt x="54" y="19"/>
                    </a:lnTo>
                    <a:lnTo>
                      <a:pt x="0" y="0"/>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10" name="Freeform 40"/>
              <p:cNvSpPr>
                <a:spLocks/>
              </p:cNvSpPr>
              <p:nvPr/>
            </p:nvSpPr>
            <p:spPr bwMode="auto">
              <a:xfrm>
                <a:off x="7432908" y="2165960"/>
                <a:ext cx="19301" cy="39154"/>
              </a:xfrm>
              <a:custGeom>
                <a:avLst/>
                <a:gdLst/>
                <a:ahLst/>
                <a:cxnLst>
                  <a:cxn ang="0">
                    <a:pos x="0" y="0"/>
                  </a:cxn>
                  <a:cxn ang="0">
                    <a:pos x="0" y="65"/>
                  </a:cxn>
                  <a:cxn ang="0">
                    <a:pos x="38" y="79"/>
                  </a:cxn>
                  <a:cxn ang="0">
                    <a:pos x="38" y="13"/>
                  </a:cxn>
                  <a:cxn ang="0">
                    <a:pos x="0" y="0"/>
                  </a:cxn>
                </a:cxnLst>
                <a:rect l="0" t="0" r="r" b="b"/>
                <a:pathLst>
                  <a:path w="38" h="79">
                    <a:moveTo>
                      <a:pt x="0" y="0"/>
                    </a:moveTo>
                    <a:lnTo>
                      <a:pt x="0" y="65"/>
                    </a:lnTo>
                    <a:lnTo>
                      <a:pt x="38" y="79"/>
                    </a:lnTo>
                    <a:lnTo>
                      <a:pt x="38" y="13"/>
                    </a:lnTo>
                    <a:lnTo>
                      <a:pt x="0" y="0"/>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11" name="Freeform 41"/>
              <p:cNvSpPr>
                <a:spLocks/>
              </p:cNvSpPr>
              <p:nvPr/>
            </p:nvSpPr>
            <p:spPr bwMode="auto">
              <a:xfrm>
                <a:off x="7456272" y="2032143"/>
                <a:ext cx="23364" cy="42128"/>
              </a:xfrm>
              <a:custGeom>
                <a:avLst/>
                <a:gdLst/>
                <a:ahLst/>
                <a:cxnLst>
                  <a:cxn ang="0">
                    <a:pos x="46" y="85"/>
                  </a:cxn>
                  <a:cxn ang="0">
                    <a:pos x="46" y="17"/>
                  </a:cxn>
                  <a:cxn ang="0">
                    <a:pos x="0" y="0"/>
                  </a:cxn>
                  <a:cxn ang="0">
                    <a:pos x="0" y="69"/>
                  </a:cxn>
                  <a:cxn ang="0">
                    <a:pos x="46" y="85"/>
                  </a:cxn>
                </a:cxnLst>
                <a:rect l="0" t="0" r="r" b="b"/>
                <a:pathLst>
                  <a:path w="46" h="85">
                    <a:moveTo>
                      <a:pt x="46" y="85"/>
                    </a:moveTo>
                    <a:lnTo>
                      <a:pt x="46" y="17"/>
                    </a:lnTo>
                    <a:lnTo>
                      <a:pt x="0" y="0"/>
                    </a:lnTo>
                    <a:lnTo>
                      <a:pt x="0" y="69"/>
                    </a:lnTo>
                    <a:lnTo>
                      <a:pt x="46" y="85"/>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14" name="Freeform 42"/>
              <p:cNvSpPr>
                <a:spLocks/>
              </p:cNvSpPr>
              <p:nvPr/>
            </p:nvSpPr>
            <p:spPr bwMode="auto">
              <a:xfrm>
                <a:off x="7432908" y="2062871"/>
                <a:ext cx="19301" cy="35189"/>
              </a:xfrm>
              <a:custGeom>
                <a:avLst/>
                <a:gdLst/>
                <a:ahLst/>
                <a:cxnLst>
                  <a:cxn ang="0">
                    <a:pos x="38" y="13"/>
                  </a:cxn>
                  <a:cxn ang="0">
                    <a:pos x="0" y="0"/>
                  </a:cxn>
                  <a:cxn ang="0">
                    <a:pos x="0" y="58"/>
                  </a:cxn>
                  <a:cxn ang="0">
                    <a:pos x="38" y="71"/>
                  </a:cxn>
                  <a:cxn ang="0">
                    <a:pos x="38" y="13"/>
                  </a:cxn>
                </a:cxnLst>
                <a:rect l="0" t="0" r="r" b="b"/>
                <a:pathLst>
                  <a:path w="38" h="71">
                    <a:moveTo>
                      <a:pt x="38" y="13"/>
                    </a:moveTo>
                    <a:lnTo>
                      <a:pt x="0" y="0"/>
                    </a:lnTo>
                    <a:lnTo>
                      <a:pt x="0" y="58"/>
                    </a:lnTo>
                    <a:lnTo>
                      <a:pt x="38" y="71"/>
                    </a:lnTo>
                    <a:lnTo>
                      <a:pt x="38" y="13"/>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15" name="Freeform 43"/>
              <p:cNvSpPr>
                <a:spLocks/>
              </p:cNvSpPr>
              <p:nvPr/>
            </p:nvSpPr>
            <p:spPr bwMode="auto">
              <a:xfrm>
                <a:off x="7432908" y="2024213"/>
                <a:ext cx="19301" cy="40641"/>
              </a:xfrm>
              <a:custGeom>
                <a:avLst/>
                <a:gdLst/>
                <a:ahLst/>
                <a:cxnLst>
                  <a:cxn ang="0">
                    <a:pos x="38" y="14"/>
                  </a:cxn>
                  <a:cxn ang="0">
                    <a:pos x="0" y="0"/>
                  </a:cxn>
                  <a:cxn ang="0">
                    <a:pos x="0" y="69"/>
                  </a:cxn>
                  <a:cxn ang="0">
                    <a:pos x="38" y="82"/>
                  </a:cxn>
                  <a:cxn ang="0">
                    <a:pos x="38" y="14"/>
                  </a:cxn>
                </a:cxnLst>
                <a:rect l="0" t="0" r="r" b="b"/>
                <a:pathLst>
                  <a:path w="38" h="82">
                    <a:moveTo>
                      <a:pt x="38" y="14"/>
                    </a:moveTo>
                    <a:lnTo>
                      <a:pt x="0" y="0"/>
                    </a:lnTo>
                    <a:lnTo>
                      <a:pt x="0" y="69"/>
                    </a:lnTo>
                    <a:lnTo>
                      <a:pt x="38" y="82"/>
                    </a:lnTo>
                    <a:lnTo>
                      <a:pt x="38" y="14"/>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16" name="Freeform 44"/>
              <p:cNvSpPr>
                <a:spLocks/>
              </p:cNvSpPr>
              <p:nvPr/>
            </p:nvSpPr>
            <p:spPr bwMode="auto">
              <a:xfrm>
                <a:off x="7432908" y="2131267"/>
                <a:ext cx="19301" cy="37172"/>
              </a:xfrm>
              <a:custGeom>
                <a:avLst/>
                <a:gdLst/>
                <a:ahLst/>
                <a:cxnLst>
                  <a:cxn ang="0">
                    <a:pos x="38" y="13"/>
                  </a:cxn>
                  <a:cxn ang="0">
                    <a:pos x="0" y="0"/>
                  </a:cxn>
                  <a:cxn ang="0">
                    <a:pos x="0" y="61"/>
                  </a:cxn>
                  <a:cxn ang="0">
                    <a:pos x="38" y="75"/>
                  </a:cxn>
                  <a:cxn ang="0">
                    <a:pos x="38" y="13"/>
                  </a:cxn>
                </a:cxnLst>
                <a:rect l="0" t="0" r="r" b="b"/>
                <a:pathLst>
                  <a:path w="38" h="75">
                    <a:moveTo>
                      <a:pt x="38" y="13"/>
                    </a:moveTo>
                    <a:lnTo>
                      <a:pt x="0" y="0"/>
                    </a:lnTo>
                    <a:lnTo>
                      <a:pt x="0" y="61"/>
                    </a:lnTo>
                    <a:lnTo>
                      <a:pt x="38" y="75"/>
                    </a:lnTo>
                    <a:lnTo>
                      <a:pt x="38" y="13"/>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17" name="Freeform 45"/>
              <p:cNvSpPr>
                <a:spLocks/>
              </p:cNvSpPr>
              <p:nvPr/>
            </p:nvSpPr>
            <p:spPr bwMode="auto">
              <a:xfrm>
                <a:off x="7546175" y="2204123"/>
                <a:ext cx="24380" cy="43119"/>
              </a:xfrm>
              <a:custGeom>
                <a:avLst/>
                <a:gdLst/>
                <a:ahLst/>
                <a:cxnLst>
                  <a:cxn ang="0">
                    <a:pos x="0" y="70"/>
                  </a:cxn>
                  <a:cxn ang="0">
                    <a:pos x="48" y="87"/>
                  </a:cxn>
                  <a:cxn ang="0">
                    <a:pos x="48" y="18"/>
                  </a:cxn>
                  <a:cxn ang="0">
                    <a:pos x="0" y="0"/>
                  </a:cxn>
                  <a:cxn ang="0">
                    <a:pos x="0" y="70"/>
                  </a:cxn>
                </a:cxnLst>
                <a:rect l="0" t="0" r="r" b="b"/>
                <a:pathLst>
                  <a:path w="48" h="87">
                    <a:moveTo>
                      <a:pt x="0" y="70"/>
                    </a:moveTo>
                    <a:lnTo>
                      <a:pt x="48" y="87"/>
                    </a:lnTo>
                    <a:lnTo>
                      <a:pt x="48" y="18"/>
                    </a:lnTo>
                    <a:lnTo>
                      <a:pt x="0" y="0"/>
                    </a:lnTo>
                    <a:lnTo>
                      <a:pt x="0" y="70"/>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18" name="Freeform 46"/>
              <p:cNvSpPr>
                <a:spLocks/>
              </p:cNvSpPr>
              <p:nvPr/>
            </p:nvSpPr>
            <p:spPr bwMode="auto">
              <a:xfrm>
                <a:off x="7432908" y="2095582"/>
                <a:ext cx="19301" cy="37667"/>
              </a:xfrm>
              <a:custGeom>
                <a:avLst/>
                <a:gdLst/>
                <a:ahLst/>
                <a:cxnLst>
                  <a:cxn ang="0">
                    <a:pos x="38" y="13"/>
                  </a:cxn>
                  <a:cxn ang="0">
                    <a:pos x="0" y="0"/>
                  </a:cxn>
                  <a:cxn ang="0">
                    <a:pos x="0" y="63"/>
                  </a:cxn>
                  <a:cxn ang="0">
                    <a:pos x="38" y="76"/>
                  </a:cxn>
                  <a:cxn ang="0">
                    <a:pos x="38" y="13"/>
                  </a:cxn>
                </a:cxnLst>
                <a:rect l="0" t="0" r="r" b="b"/>
                <a:pathLst>
                  <a:path w="38" h="76">
                    <a:moveTo>
                      <a:pt x="38" y="13"/>
                    </a:moveTo>
                    <a:lnTo>
                      <a:pt x="0" y="0"/>
                    </a:lnTo>
                    <a:lnTo>
                      <a:pt x="0" y="63"/>
                    </a:lnTo>
                    <a:lnTo>
                      <a:pt x="38" y="76"/>
                    </a:lnTo>
                    <a:lnTo>
                      <a:pt x="38" y="13"/>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19" name="Freeform 47"/>
              <p:cNvSpPr>
                <a:spLocks/>
              </p:cNvSpPr>
              <p:nvPr/>
            </p:nvSpPr>
            <p:spPr bwMode="auto">
              <a:xfrm>
                <a:off x="7515191" y="2194211"/>
                <a:ext cx="26412" cy="42623"/>
              </a:xfrm>
              <a:custGeom>
                <a:avLst/>
                <a:gdLst/>
                <a:ahLst/>
                <a:cxnLst>
                  <a:cxn ang="0">
                    <a:pos x="0" y="0"/>
                  </a:cxn>
                  <a:cxn ang="0">
                    <a:pos x="0" y="67"/>
                  </a:cxn>
                  <a:cxn ang="0">
                    <a:pos x="52" y="86"/>
                  </a:cxn>
                  <a:cxn ang="0">
                    <a:pos x="52" y="18"/>
                  </a:cxn>
                  <a:cxn ang="0">
                    <a:pos x="0" y="0"/>
                  </a:cxn>
                </a:cxnLst>
                <a:rect l="0" t="0" r="r" b="b"/>
                <a:pathLst>
                  <a:path w="52" h="86">
                    <a:moveTo>
                      <a:pt x="0" y="0"/>
                    </a:moveTo>
                    <a:lnTo>
                      <a:pt x="0" y="67"/>
                    </a:lnTo>
                    <a:lnTo>
                      <a:pt x="52" y="86"/>
                    </a:lnTo>
                    <a:lnTo>
                      <a:pt x="52" y="18"/>
                    </a:lnTo>
                    <a:lnTo>
                      <a:pt x="0" y="0"/>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0" name="Freeform 48"/>
              <p:cNvSpPr>
                <a:spLocks/>
              </p:cNvSpPr>
              <p:nvPr/>
            </p:nvSpPr>
            <p:spPr bwMode="auto">
              <a:xfrm>
                <a:off x="7546175" y="2135232"/>
                <a:ext cx="24380" cy="39154"/>
              </a:xfrm>
              <a:custGeom>
                <a:avLst/>
                <a:gdLst/>
                <a:ahLst/>
                <a:cxnLst>
                  <a:cxn ang="0">
                    <a:pos x="0" y="61"/>
                  </a:cxn>
                  <a:cxn ang="0">
                    <a:pos x="48" y="79"/>
                  </a:cxn>
                  <a:cxn ang="0">
                    <a:pos x="48" y="18"/>
                  </a:cxn>
                  <a:cxn ang="0">
                    <a:pos x="0" y="0"/>
                  </a:cxn>
                  <a:cxn ang="0">
                    <a:pos x="0" y="61"/>
                  </a:cxn>
                </a:cxnLst>
                <a:rect l="0" t="0" r="r" b="b"/>
                <a:pathLst>
                  <a:path w="48" h="79">
                    <a:moveTo>
                      <a:pt x="0" y="61"/>
                    </a:moveTo>
                    <a:lnTo>
                      <a:pt x="48" y="79"/>
                    </a:lnTo>
                    <a:lnTo>
                      <a:pt x="48" y="18"/>
                    </a:lnTo>
                    <a:lnTo>
                      <a:pt x="0" y="0"/>
                    </a:lnTo>
                    <a:lnTo>
                      <a:pt x="0" y="61"/>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1" name="Freeform 49"/>
              <p:cNvSpPr>
                <a:spLocks/>
              </p:cNvSpPr>
              <p:nvPr/>
            </p:nvSpPr>
            <p:spPr bwMode="auto">
              <a:xfrm>
                <a:off x="7515191" y="2052959"/>
                <a:ext cx="26412" cy="42623"/>
              </a:xfrm>
              <a:custGeom>
                <a:avLst/>
                <a:gdLst/>
                <a:ahLst/>
                <a:cxnLst>
                  <a:cxn ang="0">
                    <a:pos x="52" y="86"/>
                  </a:cxn>
                  <a:cxn ang="0">
                    <a:pos x="52" y="19"/>
                  </a:cxn>
                  <a:cxn ang="0">
                    <a:pos x="0" y="0"/>
                  </a:cxn>
                  <a:cxn ang="0">
                    <a:pos x="0" y="68"/>
                  </a:cxn>
                  <a:cxn ang="0">
                    <a:pos x="52" y="86"/>
                  </a:cxn>
                </a:cxnLst>
                <a:rect l="0" t="0" r="r" b="b"/>
                <a:pathLst>
                  <a:path w="52" h="86">
                    <a:moveTo>
                      <a:pt x="52" y="86"/>
                    </a:moveTo>
                    <a:lnTo>
                      <a:pt x="52" y="19"/>
                    </a:lnTo>
                    <a:lnTo>
                      <a:pt x="0" y="0"/>
                    </a:lnTo>
                    <a:lnTo>
                      <a:pt x="0" y="68"/>
                    </a:lnTo>
                    <a:lnTo>
                      <a:pt x="52" y="86"/>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2" name="Freeform 50"/>
              <p:cNvSpPr>
                <a:spLocks/>
              </p:cNvSpPr>
              <p:nvPr/>
            </p:nvSpPr>
            <p:spPr bwMode="auto">
              <a:xfrm>
                <a:off x="7546175" y="2101034"/>
                <a:ext cx="24380" cy="38658"/>
              </a:xfrm>
              <a:custGeom>
                <a:avLst/>
                <a:gdLst/>
                <a:ahLst/>
                <a:cxnLst>
                  <a:cxn ang="0">
                    <a:pos x="0" y="61"/>
                  </a:cxn>
                  <a:cxn ang="0">
                    <a:pos x="48" y="78"/>
                  </a:cxn>
                  <a:cxn ang="0">
                    <a:pos x="48" y="17"/>
                  </a:cxn>
                  <a:cxn ang="0">
                    <a:pos x="0" y="0"/>
                  </a:cxn>
                  <a:cxn ang="0">
                    <a:pos x="0" y="61"/>
                  </a:cxn>
                </a:cxnLst>
                <a:rect l="0" t="0" r="r" b="b"/>
                <a:pathLst>
                  <a:path w="48" h="78">
                    <a:moveTo>
                      <a:pt x="0" y="61"/>
                    </a:moveTo>
                    <a:lnTo>
                      <a:pt x="48" y="78"/>
                    </a:lnTo>
                    <a:lnTo>
                      <a:pt x="48" y="17"/>
                    </a:lnTo>
                    <a:lnTo>
                      <a:pt x="0" y="0"/>
                    </a:lnTo>
                    <a:lnTo>
                      <a:pt x="0" y="61"/>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3" name="Freeform 51"/>
              <p:cNvSpPr>
                <a:spLocks/>
              </p:cNvSpPr>
              <p:nvPr/>
            </p:nvSpPr>
            <p:spPr bwMode="auto">
              <a:xfrm>
                <a:off x="7546175" y="2169925"/>
                <a:ext cx="24380" cy="38658"/>
              </a:xfrm>
              <a:custGeom>
                <a:avLst/>
                <a:gdLst/>
                <a:ahLst/>
                <a:cxnLst>
                  <a:cxn ang="0">
                    <a:pos x="0" y="0"/>
                  </a:cxn>
                  <a:cxn ang="0">
                    <a:pos x="0" y="61"/>
                  </a:cxn>
                  <a:cxn ang="0">
                    <a:pos x="48" y="78"/>
                  </a:cxn>
                  <a:cxn ang="0">
                    <a:pos x="48" y="17"/>
                  </a:cxn>
                  <a:cxn ang="0">
                    <a:pos x="0" y="0"/>
                  </a:cxn>
                </a:cxnLst>
                <a:rect l="0" t="0" r="r" b="b"/>
                <a:pathLst>
                  <a:path w="48" h="78">
                    <a:moveTo>
                      <a:pt x="0" y="0"/>
                    </a:moveTo>
                    <a:lnTo>
                      <a:pt x="0" y="61"/>
                    </a:lnTo>
                    <a:lnTo>
                      <a:pt x="48" y="78"/>
                    </a:lnTo>
                    <a:lnTo>
                      <a:pt x="48" y="17"/>
                    </a:lnTo>
                    <a:lnTo>
                      <a:pt x="0" y="0"/>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4" name="Freeform 52"/>
              <p:cNvSpPr>
                <a:spLocks/>
              </p:cNvSpPr>
              <p:nvPr/>
            </p:nvSpPr>
            <p:spPr bwMode="auto">
              <a:xfrm>
                <a:off x="7546175" y="2064358"/>
                <a:ext cx="24380" cy="40641"/>
              </a:xfrm>
              <a:custGeom>
                <a:avLst/>
                <a:gdLst/>
                <a:ahLst/>
                <a:cxnLst>
                  <a:cxn ang="0">
                    <a:pos x="48" y="82"/>
                  </a:cxn>
                  <a:cxn ang="0">
                    <a:pos x="48" y="17"/>
                  </a:cxn>
                  <a:cxn ang="0">
                    <a:pos x="0" y="0"/>
                  </a:cxn>
                  <a:cxn ang="0">
                    <a:pos x="0" y="66"/>
                  </a:cxn>
                  <a:cxn ang="0">
                    <a:pos x="48" y="82"/>
                  </a:cxn>
                </a:cxnLst>
                <a:rect l="0" t="0" r="r" b="b"/>
                <a:pathLst>
                  <a:path w="48" h="82">
                    <a:moveTo>
                      <a:pt x="48" y="82"/>
                    </a:moveTo>
                    <a:lnTo>
                      <a:pt x="48" y="17"/>
                    </a:lnTo>
                    <a:lnTo>
                      <a:pt x="0" y="0"/>
                    </a:lnTo>
                    <a:lnTo>
                      <a:pt x="0" y="66"/>
                    </a:lnTo>
                    <a:lnTo>
                      <a:pt x="48" y="82"/>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5" name="Freeform 53"/>
              <p:cNvSpPr>
                <a:spLocks/>
              </p:cNvSpPr>
              <p:nvPr/>
            </p:nvSpPr>
            <p:spPr bwMode="auto">
              <a:xfrm>
                <a:off x="7483700" y="2042055"/>
                <a:ext cx="27428" cy="42623"/>
              </a:xfrm>
              <a:custGeom>
                <a:avLst/>
                <a:gdLst/>
                <a:ahLst/>
                <a:cxnLst>
                  <a:cxn ang="0">
                    <a:pos x="54" y="86"/>
                  </a:cxn>
                  <a:cxn ang="0">
                    <a:pos x="54" y="20"/>
                  </a:cxn>
                  <a:cxn ang="0">
                    <a:pos x="0" y="0"/>
                  </a:cxn>
                  <a:cxn ang="0">
                    <a:pos x="0" y="68"/>
                  </a:cxn>
                  <a:cxn ang="0">
                    <a:pos x="54" y="86"/>
                  </a:cxn>
                </a:cxnLst>
                <a:rect l="0" t="0" r="r" b="b"/>
                <a:pathLst>
                  <a:path w="54" h="86">
                    <a:moveTo>
                      <a:pt x="54" y="86"/>
                    </a:moveTo>
                    <a:lnTo>
                      <a:pt x="54" y="20"/>
                    </a:lnTo>
                    <a:lnTo>
                      <a:pt x="0" y="0"/>
                    </a:lnTo>
                    <a:lnTo>
                      <a:pt x="0" y="68"/>
                    </a:lnTo>
                    <a:lnTo>
                      <a:pt x="54" y="86"/>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6" name="Freeform 54"/>
              <p:cNvSpPr>
                <a:spLocks/>
              </p:cNvSpPr>
              <p:nvPr/>
            </p:nvSpPr>
            <p:spPr bwMode="auto">
              <a:xfrm>
                <a:off x="7456272" y="2070801"/>
                <a:ext cx="23364" cy="36676"/>
              </a:xfrm>
              <a:custGeom>
                <a:avLst/>
                <a:gdLst/>
                <a:ahLst/>
                <a:cxnLst>
                  <a:cxn ang="0">
                    <a:pos x="0" y="58"/>
                  </a:cxn>
                  <a:cxn ang="0">
                    <a:pos x="46" y="74"/>
                  </a:cxn>
                  <a:cxn ang="0">
                    <a:pos x="46" y="16"/>
                  </a:cxn>
                  <a:cxn ang="0">
                    <a:pos x="0" y="0"/>
                  </a:cxn>
                  <a:cxn ang="0">
                    <a:pos x="0" y="58"/>
                  </a:cxn>
                </a:cxnLst>
                <a:rect l="0" t="0" r="r" b="b"/>
                <a:pathLst>
                  <a:path w="46" h="74">
                    <a:moveTo>
                      <a:pt x="0" y="58"/>
                    </a:moveTo>
                    <a:lnTo>
                      <a:pt x="46" y="74"/>
                    </a:lnTo>
                    <a:lnTo>
                      <a:pt x="46" y="16"/>
                    </a:lnTo>
                    <a:lnTo>
                      <a:pt x="0" y="0"/>
                    </a:lnTo>
                    <a:lnTo>
                      <a:pt x="0" y="58"/>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7" name="Freeform 55"/>
              <p:cNvSpPr>
                <a:spLocks/>
              </p:cNvSpPr>
              <p:nvPr/>
            </p:nvSpPr>
            <p:spPr bwMode="auto">
              <a:xfrm>
                <a:off x="7483700" y="2113425"/>
                <a:ext cx="27428" cy="40145"/>
              </a:xfrm>
              <a:custGeom>
                <a:avLst/>
                <a:gdLst/>
                <a:ahLst/>
                <a:cxnLst>
                  <a:cxn ang="0">
                    <a:pos x="0" y="62"/>
                  </a:cxn>
                  <a:cxn ang="0">
                    <a:pos x="54" y="81"/>
                  </a:cxn>
                  <a:cxn ang="0">
                    <a:pos x="54" y="19"/>
                  </a:cxn>
                  <a:cxn ang="0">
                    <a:pos x="0" y="0"/>
                  </a:cxn>
                  <a:cxn ang="0">
                    <a:pos x="0" y="62"/>
                  </a:cxn>
                </a:cxnLst>
                <a:rect l="0" t="0" r="r" b="b"/>
                <a:pathLst>
                  <a:path w="54" h="81">
                    <a:moveTo>
                      <a:pt x="0" y="62"/>
                    </a:moveTo>
                    <a:lnTo>
                      <a:pt x="54" y="81"/>
                    </a:lnTo>
                    <a:lnTo>
                      <a:pt x="54" y="19"/>
                    </a:lnTo>
                    <a:lnTo>
                      <a:pt x="0" y="0"/>
                    </a:lnTo>
                    <a:lnTo>
                      <a:pt x="0" y="62"/>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8" name="Freeform 56"/>
              <p:cNvSpPr>
                <a:spLocks/>
              </p:cNvSpPr>
              <p:nvPr/>
            </p:nvSpPr>
            <p:spPr bwMode="auto">
              <a:xfrm>
                <a:off x="7456272" y="2104008"/>
                <a:ext cx="23364" cy="38658"/>
              </a:xfrm>
              <a:custGeom>
                <a:avLst/>
                <a:gdLst/>
                <a:ahLst/>
                <a:cxnLst>
                  <a:cxn ang="0">
                    <a:pos x="0" y="62"/>
                  </a:cxn>
                  <a:cxn ang="0">
                    <a:pos x="46" y="78"/>
                  </a:cxn>
                  <a:cxn ang="0">
                    <a:pos x="46" y="16"/>
                  </a:cxn>
                  <a:cxn ang="0">
                    <a:pos x="0" y="0"/>
                  </a:cxn>
                  <a:cxn ang="0">
                    <a:pos x="0" y="62"/>
                  </a:cxn>
                </a:cxnLst>
                <a:rect l="0" t="0" r="r" b="b"/>
                <a:pathLst>
                  <a:path w="46" h="78">
                    <a:moveTo>
                      <a:pt x="0" y="62"/>
                    </a:moveTo>
                    <a:lnTo>
                      <a:pt x="46" y="78"/>
                    </a:lnTo>
                    <a:lnTo>
                      <a:pt x="46" y="16"/>
                    </a:lnTo>
                    <a:lnTo>
                      <a:pt x="0" y="0"/>
                    </a:lnTo>
                    <a:lnTo>
                      <a:pt x="0" y="62"/>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29" name="Freeform 57"/>
              <p:cNvSpPr>
                <a:spLocks/>
              </p:cNvSpPr>
              <p:nvPr/>
            </p:nvSpPr>
            <p:spPr bwMode="auto">
              <a:xfrm>
                <a:off x="7456272" y="2139197"/>
                <a:ext cx="23364" cy="38163"/>
              </a:xfrm>
              <a:custGeom>
                <a:avLst/>
                <a:gdLst/>
                <a:ahLst/>
                <a:cxnLst>
                  <a:cxn ang="0">
                    <a:pos x="0" y="61"/>
                  </a:cxn>
                  <a:cxn ang="0">
                    <a:pos x="46" y="77"/>
                  </a:cxn>
                  <a:cxn ang="0">
                    <a:pos x="46" y="15"/>
                  </a:cxn>
                  <a:cxn ang="0">
                    <a:pos x="0" y="0"/>
                  </a:cxn>
                  <a:cxn ang="0">
                    <a:pos x="0" y="61"/>
                  </a:cxn>
                </a:cxnLst>
                <a:rect l="0" t="0" r="r" b="b"/>
                <a:pathLst>
                  <a:path w="46" h="77">
                    <a:moveTo>
                      <a:pt x="0" y="61"/>
                    </a:moveTo>
                    <a:lnTo>
                      <a:pt x="46" y="77"/>
                    </a:lnTo>
                    <a:lnTo>
                      <a:pt x="46" y="15"/>
                    </a:lnTo>
                    <a:lnTo>
                      <a:pt x="0" y="0"/>
                    </a:lnTo>
                    <a:lnTo>
                      <a:pt x="0" y="61"/>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30" name="Freeform 58"/>
              <p:cNvSpPr>
                <a:spLocks/>
              </p:cNvSpPr>
              <p:nvPr/>
            </p:nvSpPr>
            <p:spPr bwMode="auto">
              <a:xfrm>
                <a:off x="7483700" y="2148614"/>
                <a:ext cx="27428" cy="39650"/>
              </a:xfrm>
              <a:custGeom>
                <a:avLst/>
                <a:gdLst/>
                <a:ahLst/>
                <a:cxnLst>
                  <a:cxn ang="0">
                    <a:pos x="0" y="62"/>
                  </a:cxn>
                  <a:cxn ang="0">
                    <a:pos x="54" y="80"/>
                  </a:cxn>
                  <a:cxn ang="0">
                    <a:pos x="54" y="19"/>
                  </a:cxn>
                  <a:cxn ang="0">
                    <a:pos x="0" y="0"/>
                  </a:cxn>
                  <a:cxn ang="0">
                    <a:pos x="0" y="62"/>
                  </a:cxn>
                </a:cxnLst>
                <a:rect l="0" t="0" r="r" b="b"/>
                <a:pathLst>
                  <a:path w="54" h="80">
                    <a:moveTo>
                      <a:pt x="0" y="62"/>
                    </a:moveTo>
                    <a:lnTo>
                      <a:pt x="54" y="80"/>
                    </a:lnTo>
                    <a:lnTo>
                      <a:pt x="54" y="19"/>
                    </a:lnTo>
                    <a:lnTo>
                      <a:pt x="0" y="0"/>
                    </a:lnTo>
                    <a:lnTo>
                      <a:pt x="0" y="62"/>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31" name="Freeform 59"/>
              <p:cNvSpPr>
                <a:spLocks/>
              </p:cNvSpPr>
              <p:nvPr/>
            </p:nvSpPr>
            <p:spPr bwMode="auto">
              <a:xfrm>
                <a:off x="7515191" y="2090626"/>
                <a:ext cx="26412" cy="38658"/>
              </a:xfrm>
              <a:custGeom>
                <a:avLst/>
                <a:gdLst/>
                <a:ahLst/>
                <a:cxnLst>
                  <a:cxn ang="0">
                    <a:pos x="0" y="60"/>
                  </a:cxn>
                  <a:cxn ang="0">
                    <a:pos x="52" y="78"/>
                  </a:cxn>
                  <a:cxn ang="0">
                    <a:pos x="52" y="18"/>
                  </a:cxn>
                  <a:cxn ang="0">
                    <a:pos x="0" y="0"/>
                  </a:cxn>
                  <a:cxn ang="0">
                    <a:pos x="0" y="60"/>
                  </a:cxn>
                </a:cxnLst>
                <a:rect l="0" t="0" r="r" b="b"/>
                <a:pathLst>
                  <a:path w="52" h="78">
                    <a:moveTo>
                      <a:pt x="0" y="60"/>
                    </a:moveTo>
                    <a:lnTo>
                      <a:pt x="52" y="78"/>
                    </a:lnTo>
                    <a:lnTo>
                      <a:pt x="52" y="18"/>
                    </a:lnTo>
                    <a:lnTo>
                      <a:pt x="0" y="0"/>
                    </a:lnTo>
                    <a:lnTo>
                      <a:pt x="0" y="60"/>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32" name="Freeform 60"/>
              <p:cNvSpPr>
                <a:spLocks/>
              </p:cNvSpPr>
              <p:nvPr/>
            </p:nvSpPr>
            <p:spPr bwMode="auto">
              <a:xfrm>
                <a:off x="7515191" y="2124328"/>
                <a:ext cx="26412" cy="39650"/>
              </a:xfrm>
              <a:custGeom>
                <a:avLst/>
                <a:gdLst/>
                <a:ahLst/>
                <a:cxnLst>
                  <a:cxn ang="0">
                    <a:pos x="0" y="62"/>
                  </a:cxn>
                  <a:cxn ang="0">
                    <a:pos x="52" y="80"/>
                  </a:cxn>
                  <a:cxn ang="0">
                    <a:pos x="52" y="20"/>
                  </a:cxn>
                  <a:cxn ang="0">
                    <a:pos x="0" y="0"/>
                  </a:cxn>
                  <a:cxn ang="0">
                    <a:pos x="0" y="62"/>
                  </a:cxn>
                </a:cxnLst>
                <a:rect l="0" t="0" r="r" b="b"/>
                <a:pathLst>
                  <a:path w="52" h="80">
                    <a:moveTo>
                      <a:pt x="0" y="62"/>
                    </a:moveTo>
                    <a:lnTo>
                      <a:pt x="52" y="80"/>
                    </a:lnTo>
                    <a:lnTo>
                      <a:pt x="52" y="20"/>
                    </a:lnTo>
                    <a:lnTo>
                      <a:pt x="0" y="0"/>
                    </a:lnTo>
                    <a:lnTo>
                      <a:pt x="0" y="62"/>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33" name="Freeform 61"/>
              <p:cNvSpPr>
                <a:spLocks/>
              </p:cNvSpPr>
              <p:nvPr/>
            </p:nvSpPr>
            <p:spPr bwMode="auto">
              <a:xfrm>
                <a:off x="7515191" y="2159022"/>
                <a:ext cx="26412" cy="40145"/>
              </a:xfrm>
              <a:custGeom>
                <a:avLst/>
                <a:gdLst/>
                <a:ahLst/>
                <a:cxnLst>
                  <a:cxn ang="0">
                    <a:pos x="0" y="62"/>
                  </a:cxn>
                  <a:cxn ang="0">
                    <a:pos x="52" y="81"/>
                  </a:cxn>
                  <a:cxn ang="0">
                    <a:pos x="52" y="19"/>
                  </a:cxn>
                  <a:cxn ang="0">
                    <a:pos x="0" y="0"/>
                  </a:cxn>
                  <a:cxn ang="0">
                    <a:pos x="0" y="62"/>
                  </a:cxn>
                </a:cxnLst>
                <a:rect l="0" t="0" r="r" b="b"/>
                <a:pathLst>
                  <a:path w="52" h="81">
                    <a:moveTo>
                      <a:pt x="0" y="62"/>
                    </a:moveTo>
                    <a:lnTo>
                      <a:pt x="52" y="81"/>
                    </a:lnTo>
                    <a:lnTo>
                      <a:pt x="52" y="19"/>
                    </a:lnTo>
                    <a:lnTo>
                      <a:pt x="0" y="0"/>
                    </a:lnTo>
                    <a:lnTo>
                      <a:pt x="0" y="62"/>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34" name="Freeform 62"/>
              <p:cNvSpPr>
                <a:spLocks/>
              </p:cNvSpPr>
              <p:nvPr/>
            </p:nvSpPr>
            <p:spPr bwMode="auto">
              <a:xfrm>
                <a:off x="7483700" y="2079722"/>
                <a:ext cx="27428" cy="39154"/>
              </a:xfrm>
              <a:custGeom>
                <a:avLst/>
                <a:gdLst/>
                <a:ahLst/>
                <a:cxnLst>
                  <a:cxn ang="0">
                    <a:pos x="0" y="60"/>
                  </a:cxn>
                  <a:cxn ang="0">
                    <a:pos x="54" y="79"/>
                  </a:cxn>
                  <a:cxn ang="0">
                    <a:pos x="54" y="19"/>
                  </a:cxn>
                  <a:cxn ang="0">
                    <a:pos x="0" y="0"/>
                  </a:cxn>
                  <a:cxn ang="0">
                    <a:pos x="0" y="60"/>
                  </a:cxn>
                </a:cxnLst>
                <a:rect l="0" t="0" r="r" b="b"/>
                <a:pathLst>
                  <a:path w="54" h="79">
                    <a:moveTo>
                      <a:pt x="0" y="60"/>
                    </a:moveTo>
                    <a:lnTo>
                      <a:pt x="54" y="79"/>
                    </a:lnTo>
                    <a:lnTo>
                      <a:pt x="54" y="19"/>
                    </a:lnTo>
                    <a:lnTo>
                      <a:pt x="0" y="0"/>
                    </a:lnTo>
                    <a:lnTo>
                      <a:pt x="0" y="60"/>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77" name="Freeform 63"/>
              <p:cNvSpPr>
                <a:spLocks/>
              </p:cNvSpPr>
              <p:nvPr/>
            </p:nvSpPr>
            <p:spPr bwMode="auto">
              <a:xfrm>
                <a:off x="7430535" y="2040192"/>
                <a:ext cx="136095" cy="115914"/>
              </a:xfrm>
              <a:custGeom>
                <a:avLst/>
                <a:gdLst/>
                <a:ahLst/>
                <a:cxnLst>
                  <a:cxn ang="0">
                    <a:pos x="271" y="131"/>
                  </a:cxn>
                  <a:cxn ang="0">
                    <a:pos x="202" y="204"/>
                  </a:cxn>
                  <a:cxn ang="0">
                    <a:pos x="159" y="163"/>
                  </a:cxn>
                  <a:cxn ang="0">
                    <a:pos x="113" y="46"/>
                  </a:cxn>
                  <a:cxn ang="0">
                    <a:pos x="65" y="74"/>
                  </a:cxn>
                  <a:cxn ang="0">
                    <a:pos x="33" y="126"/>
                  </a:cxn>
                  <a:cxn ang="0">
                    <a:pos x="0" y="0"/>
                  </a:cxn>
                  <a:cxn ang="0">
                    <a:pos x="0" y="39"/>
                  </a:cxn>
                  <a:cxn ang="0">
                    <a:pos x="28" y="167"/>
                  </a:cxn>
                  <a:cxn ang="0">
                    <a:pos x="70" y="93"/>
                  </a:cxn>
                  <a:cxn ang="0">
                    <a:pos x="105" y="73"/>
                  </a:cxn>
                  <a:cxn ang="0">
                    <a:pos x="145" y="182"/>
                  </a:cxn>
                  <a:cxn ang="0">
                    <a:pos x="199" y="232"/>
                  </a:cxn>
                  <a:cxn ang="0">
                    <a:pos x="271" y="160"/>
                  </a:cxn>
                  <a:cxn ang="0">
                    <a:pos x="271" y="131"/>
                  </a:cxn>
                </a:cxnLst>
                <a:rect l="0" t="0" r="r" b="b"/>
                <a:pathLst>
                  <a:path w="271" h="232">
                    <a:moveTo>
                      <a:pt x="271" y="131"/>
                    </a:moveTo>
                    <a:lnTo>
                      <a:pt x="202" y="204"/>
                    </a:lnTo>
                    <a:lnTo>
                      <a:pt x="159" y="163"/>
                    </a:lnTo>
                    <a:lnTo>
                      <a:pt x="113" y="46"/>
                    </a:lnTo>
                    <a:lnTo>
                      <a:pt x="65" y="74"/>
                    </a:lnTo>
                    <a:lnTo>
                      <a:pt x="33" y="126"/>
                    </a:lnTo>
                    <a:lnTo>
                      <a:pt x="0" y="0"/>
                    </a:lnTo>
                    <a:lnTo>
                      <a:pt x="0" y="39"/>
                    </a:lnTo>
                    <a:lnTo>
                      <a:pt x="28" y="167"/>
                    </a:lnTo>
                    <a:lnTo>
                      <a:pt x="70" y="93"/>
                    </a:lnTo>
                    <a:lnTo>
                      <a:pt x="105" y="73"/>
                    </a:lnTo>
                    <a:lnTo>
                      <a:pt x="145" y="182"/>
                    </a:lnTo>
                    <a:lnTo>
                      <a:pt x="199" y="232"/>
                    </a:lnTo>
                    <a:lnTo>
                      <a:pt x="271" y="160"/>
                    </a:lnTo>
                    <a:lnTo>
                      <a:pt x="271" y="131"/>
                    </a:lnTo>
                    <a:close/>
                  </a:path>
                </a:pathLst>
              </a:custGeom>
              <a:solidFill>
                <a:schemeClr val="folHlink"/>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81" name="Freeform 64"/>
              <p:cNvSpPr>
                <a:spLocks/>
              </p:cNvSpPr>
              <p:nvPr/>
            </p:nvSpPr>
            <p:spPr bwMode="auto">
              <a:xfrm>
                <a:off x="7433710" y="2124093"/>
                <a:ext cx="136095" cy="87970"/>
              </a:xfrm>
              <a:custGeom>
                <a:avLst/>
                <a:gdLst/>
                <a:ahLst/>
                <a:cxnLst>
                  <a:cxn ang="0">
                    <a:pos x="271" y="10"/>
                  </a:cxn>
                  <a:cxn ang="0">
                    <a:pos x="192" y="145"/>
                  </a:cxn>
                  <a:cxn ang="0">
                    <a:pos x="156" y="121"/>
                  </a:cxn>
                  <a:cxn ang="0">
                    <a:pos x="110" y="29"/>
                  </a:cxn>
                  <a:cxn ang="0">
                    <a:pos x="67" y="65"/>
                  </a:cxn>
                  <a:cxn ang="0">
                    <a:pos x="30" y="69"/>
                  </a:cxn>
                  <a:cxn ang="0">
                    <a:pos x="0" y="0"/>
                  </a:cxn>
                  <a:cxn ang="0">
                    <a:pos x="0" y="30"/>
                  </a:cxn>
                  <a:cxn ang="0">
                    <a:pos x="29" y="95"/>
                  </a:cxn>
                  <a:cxn ang="0">
                    <a:pos x="68" y="88"/>
                  </a:cxn>
                  <a:cxn ang="0">
                    <a:pos x="108" y="58"/>
                  </a:cxn>
                  <a:cxn ang="0">
                    <a:pos x="151" y="149"/>
                  </a:cxn>
                  <a:cxn ang="0">
                    <a:pos x="194" y="176"/>
                  </a:cxn>
                  <a:cxn ang="0">
                    <a:pos x="271" y="45"/>
                  </a:cxn>
                  <a:cxn ang="0">
                    <a:pos x="271" y="10"/>
                  </a:cxn>
                </a:cxnLst>
                <a:rect l="0" t="0" r="r" b="b"/>
                <a:pathLst>
                  <a:path w="271" h="176">
                    <a:moveTo>
                      <a:pt x="271" y="10"/>
                    </a:moveTo>
                    <a:lnTo>
                      <a:pt x="192" y="145"/>
                    </a:lnTo>
                    <a:lnTo>
                      <a:pt x="156" y="121"/>
                    </a:lnTo>
                    <a:lnTo>
                      <a:pt x="110" y="29"/>
                    </a:lnTo>
                    <a:lnTo>
                      <a:pt x="67" y="65"/>
                    </a:lnTo>
                    <a:lnTo>
                      <a:pt x="30" y="69"/>
                    </a:lnTo>
                    <a:lnTo>
                      <a:pt x="0" y="0"/>
                    </a:lnTo>
                    <a:lnTo>
                      <a:pt x="0" y="30"/>
                    </a:lnTo>
                    <a:lnTo>
                      <a:pt x="29" y="95"/>
                    </a:lnTo>
                    <a:lnTo>
                      <a:pt x="68" y="88"/>
                    </a:lnTo>
                    <a:lnTo>
                      <a:pt x="108" y="58"/>
                    </a:lnTo>
                    <a:lnTo>
                      <a:pt x="151" y="149"/>
                    </a:lnTo>
                    <a:lnTo>
                      <a:pt x="194" y="176"/>
                    </a:lnTo>
                    <a:lnTo>
                      <a:pt x="271" y="45"/>
                    </a:lnTo>
                    <a:lnTo>
                      <a:pt x="271" y="10"/>
                    </a:lnTo>
                    <a:close/>
                  </a:path>
                </a:pathLst>
              </a:custGeom>
              <a:solidFill>
                <a:schemeClr val="accent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85" name="Freeform 65"/>
              <p:cNvSpPr>
                <a:spLocks/>
              </p:cNvSpPr>
              <p:nvPr/>
            </p:nvSpPr>
            <p:spPr bwMode="auto">
              <a:xfrm>
                <a:off x="7427360" y="2179462"/>
                <a:ext cx="136095" cy="50712"/>
              </a:xfrm>
              <a:custGeom>
                <a:avLst/>
                <a:gdLst/>
                <a:ahLst/>
                <a:cxnLst>
                  <a:cxn ang="0">
                    <a:pos x="271" y="54"/>
                  </a:cxn>
                  <a:cxn ang="0">
                    <a:pos x="191" y="76"/>
                  </a:cxn>
                  <a:cxn ang="0">
                    <a:pos x="152" y="83"/>
                  </a:cxn>
                  <a:cxn ang="0">
                    <a:pos x="107" y="9"/>
                  </a:cxn>
                  <a:cxn ang="0">
                    <a:pos x="74" y="36"/>
                  </a:cxn>
                  <a:cxn ang="0">
                    <a:pos x="36" y="0"/>
                  </a:cxn>
                  <a:cxn ang="0">
                    <a:pos x="0" y="9"/>
                  </a:cxn>
                  <a:cxn ang="0">
                    <a:pos x="0" y="30"/>
                  </a:cxn>
                  <a:cxn ang="0">
                    <a:pos x="36" y="20"/>
                  </a:cxn>
                  <a:cxn ang="0">
                    <a:pos x="75" y="56"/>
                  </a:cxn>
                  <a:cxn ang="0">
                    <a:pos x="106" y="28"/>
                  </a:cxn>
                  <a:cxn ang="0">
                    <a:pos x="150" y="101"/>
                  </a:cxn>
                  <a:cxn ang="0">
                    <a:pos x="190" y="95"/>
                  </a:cxn>
                  <a:cxn ang="0">
                    <a:pos x="271" y="75"/>
                  </a:cxn>
                  <a:cxn ang="0">
                    <a:pos x="271" y="54"/>
                  </a:cxn>
                </a:cxnLst>
                <a:rect l="0" t="0" r="r" b="b"/>
                <a:pathLst>
                  <a:path w="271" h="101">
                    <a:moveTo>
                      <a:pt x="271" y="54"/>
                    </a:moveTo>
                    <a:lnTo>
                      <a:pt x="191" y="76"/>
                    </a:lnTo>
                    <a:lnTo>
                      <a:pt x="152" y="83"/>
                    </a:lnTo>
                    <a:lnTo>
                      <a:pt x="107" y="9"/>
                    </a:lnTo>
                    <a:lnTo>
                      <a:pt x="74" y="36"/>
                    </a:lnTo>
                    <a:lnTo>
                      <a:pt x="36" y="0"/>
                    </a:lnTo>
                    <a:lnTo>
                      <a:pt x="0" y="9"/>
                    </a:lnTo>
                    <a:lnTo>
                      <a:pt x="0" y="30"/>
                    </a:lnTo>
                    <a:lnTo>
                      <a:pt x="36" y="20"/>
                    </a:lnTo>
                    <a:lnTo>
                      <a:pt x="75" y="56"/>
                    </a:lnTo>
                    <a:lnTo>
                      <a:pt x="106" y="28"/>
                    </a:lnTo>
                    <a:lnTo>
                      <a:pt x="150" y="101"/>
                    </a:lnTo>
                    <a:lnTo>
                      <a:pt x="190" y="95"/>
                    </a:lnTo>
                    <a:lnTo>
                      <a:pt x="271" y="75"/>
                    </a:lnTo>
                    <a:lnTo>
                      <a:pt x="271" y="54"/>
                    </a:lnTo>
                    <a:close/>
                  </a:path>
                </a:pathLst>
              </a:custGeom>
              <a:solidFill>
                <a:schemeClr val="hlink"/>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grpSp>
        <p:grpSp>
          <p:nvGrpSpPr>
            <p:cNvPr id="4208" name="Group 66"/>
            <p:cNvGrpSpPr>
              <a:grpSpLocks/>
            </p:cNvGrpSpPr>
            <p:nvPr/>
          </p:nvGrpSpPr>
          <p:grpSpPr bwMode="auto">
            <a:xfrm>
              <a:off x="7359650" y="2005378"/>
              <a:ext cx="191980" cy="317727"/>
              <a:chOff x="1636" y="1881"/>
              <a:chExt cx="383" cy="636"/>
            </a:xfrm>
          </p:grpSpPr>
          <p:sp>
            <p:nvSpPr>
              <p:cNvPr id="624" name="Freeform 67"/>
              <p:cNvSpPr>
                <a:spLocks/>
              </p:cNvSpPr>
              <p:nvPr/>
            </p:nvSpPr>
            <p:spPr bwMode="auto">
              <a:xfrm>
                <a:off x="1636" y="1881"/>
                <a:ext cx="383" cy="636"/>
              </a:xfrm>
              <a:custGeom>
                <a:avLst/>
                <a:gdLst/>
                <a:ahLst/>
                <a:cxnLst>
                  <a:cxn ang="0">
                    <a:pos x="0" y="492"/>
                  </a:cxn>
                  <a:cxn ang="0">
                    <a:pos x="0" y="0"/>
                  </a:cxn>
                  <a:cxn ang="0">
                    <a:pos x="383" y="139"/>
                  </a:cxn>
                  <a:cxn ang="0">
                    <a:pos x="383" y="636"/>
                  </a:cxn>
                  <a:cxn ang="0">
                    <a:pos x="0" y="492"/>
                  </a:cxn>
                </a:cxnLst>
                <a:rect l="0" t="0" r="r" b="b"/>
                <a:pathLst>
                  <a:path w="383" h="636">
                    <a:moveTo>
                      <a:pt x="0" y="492"/>
                    </a:moveTo>
                    <a:lnTo>
                      <a:pt x="0" y="0"/>
                    </a:lnTo>
                    <a:lnTo>
                      <a:pt x="383" y="139"/>
                    </a:lnTo>
                    <a:lnTo>
                      <a:pt x="383" y="636"/>
                    </a:lnTo>
                    <a:lnTo>
                      <a:pt x="0" y="492"/>
                    </a:lnTo>
                    <a:close/>
                  </a:path>
                </a:pathLst>
              </a:custGeom>
              <a:solidFill>
                <a:schemeClr val="folHlink"/>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39" name="Freeform 68"/>
              <p:cNvSpPr>
                <a:spLocks/>
              </p:cNvSpPr>
              <p:nvPr/>
            </p:nvSpPr>
            <p:spPr bwMode="auto">
              <a:xfrm>
                <a:off x="1915" y="2080"/>
                <a:ext cx="41" cy="355"/>
              </a:xfrm>
              <a:custGeom>
                <a:avLst/>
                <a:gdLst/>
                <a:ahLst/>
                <a:cxnLst>
                  <a:cxn ang="0">
                    <a:pos x="41" y="355"/>
                  </a:cxn>
                  <a:cxn ang="0">
                    <a:pos x="0" y="341"/>
                  </a:cxn>
                  <a:cxn ang="0">
                    <a:pos x="0" y="0"/>
                  </a:cxn>
                  <a:cxn ang="0">
                    <a:pos x="41" y="13"/>
                  </a:cxn>
                  <a:cxn ang="0">
                    <a:pos x="41" y="355"/>
                  </a:cxn>
                </a:cxnLst>
                <a:rect l="0" t="0" r="r" b="b"/>
                <a:pathLst>
                  <a:path w="41" h="355">
                    <a:moveTo>
                      <a:pt x="41" y="355"/>
                    </a:moveTo>
                    <a:lnTo>
                      <a:pt x="0" y="341"/>
                    </a:lnTo>
                    <a:lnTo>
                      <a:pt x="0" y="0"/>
                    </a:lnTo>
                    <a:lnTo>
                      <a:pt x="41" y="13"/>
                    </a:lnTo>
                    <a:lnTo>
                      <a:pt x="41" y="355"/>
                    </a:lnTo>
                    <a:close/>
                  </a:path>
                </a:pathLst>
              </a:custGeom>
              <a:solidFill>
                <a:schemeClr val="hlink"/>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47" name="Freeform 69"/>
              <p:cNvSpPr>
                <a:spLocks/>
              </p:cNvSpPr>
              <p:nvPr/>
            </p:nvSpPr>
            <p:spPr bwMode="auto">
              <a:xfrm>
                <a:off x="1849" y="2062"/>
                <a:ext cx="40" cy="352"/>
              </a:xfrm>
              <a:custGeom>
                <a:avLst/>
                <a:gdLst/>
                <a:ahLst/>
                <a:cxnLst>
                  <a:cxn ang="0">
                    <a:pos x="40" y="352"/>
                  </a:cxn>
                  <a:cxn ang="0">
                    <a:pos x="0" y="338"/>
                  </a:cxn>
                  <a:cxn ang="0">
                    <a:pos x="0" y="0"/>
                  </a:cxn>
                  <a:cxn ang="0">
                    <a:pos x="40" y="14"/>
                  </a:cxn>
                  <a:cxn ang="0">
                    <a:pos x="40" y="352"/>
                  </a:cxn>
                </a:cxnLst>
                <a:rect l="0" t="0" r="r" b="b"/>
                <a:pathLst>
                  <a:path w="40" h="352">
                    <a:moveTo>
                      <a:pt x="40" y="352"/>
                    </a:moveTo>
                    <a:lnTo>
                      <a:pt x="0" y="338"/>
                    </a:lnTo>
                    <a:lnTo>
                      <a:pt x="0" y="0"/>
                    </a:lnTo>
                    <a:lnTo>
                      <a:pt x="40" y="14"/>
                    </a:lnTo>
                    <a:lnTo>
                      <a:pt x="40" y="352"/>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49" name="Freeform 70"/>
              <p:cNvSpPr>
                <a:spLocks/>
              </p:cNvSpPr>
              <p:nvPr/>
            </p:nvSpPr>
            <p:spPr bwMode="auto">
              <a:xfrm>
                <a:off x="1783" y="1980"/>
                <a:ext cx="40" cy="413"/>
              </a:xfrm>
              <a:custGeom>
                <a:avLst/>
                <a:gdLst/>
                <a:ahLst/>
                <a:cxnLst>
                  <a:cxn ang="0">
                    <a:pos x="40" y="413"/>
                  </a:cxn>
                  <a:cxn ang="0">
                    <a:pos x="0" y="399"/>
                  </a:cxn>
                  <a:cxn ang="0">
                    <a:pos x="0" y="0"/>
                  </a:cxn>
                  <a:cxn ang="0">
                    <a:pos x="40" y="15"/>
                  </a:cxn>
                  <a:cxn ang="0">
                    <a:pos x="40" y="413"/>
                  </a:cxn>
                </a:cxnLst>
                <a:rect l="0" t="0" r="r" b="b"/>
                <a:pathLst>
                  <a:path w="40" h="413">
                    <a:moveTo>
                      <a:pt x="40" y="413"/>
                    </a:moveTo>
                    <a:lnTo>
                      <a:pt x="0" y="399"/>
                    </a:lnTo>
                    <a:lnTo>
                      <a:pt x="0" y="0"/>
                    </a:lnTo>
                    <a:lnTo>
                      <a:pt x="40" y="15"/>
                    </a:lnTo>
                    <a:lnTo>
                      <a:pt x="40" y="413"/>
                    </a:lnTo>
                    <a:close/>
                  </a:path>
                </a:pathLst>
              </a:custGeom>
              <a:solidFill>
                <a:schemeClr val="hlink"/>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70" name="Freeform 71"/>
              <p:cNvSpPr>
                <a:spLocks/>
              </p:cNvSpPr>
              <p:nvPr/>
            </p:nvSpPr>
            <p:spPr bwMode="auto">
              <a:xfrm>
                <a:off x="1716" y="1985"/>
                <a:ext cx="40" cy="387"/>
              </a:xfrm>
              <a:custGeom>
                <a:avLst/>
                <a:gdLst/>
                <a:ahLst/>
                <a:cxnLst>
                  <a:cxn ang="0">
                    <a:pos x="40" y="387"/>
                  </a:cxn>
                  <a:cxn ang="0">
                    <a:pos x="0" y="373"/>
                  </a:cxn>
                  <a:cxn ang="0">
                    <a:pos x="0" y="0"/>
                  </a:cxn>
                  <a:cxn ang="0">
                    <a:pos x="40" y="14"/>
                  </a:cxn>
                  <a:cxn ang="0">
                    <a:pos x="40" y="387"/>
                  </a:cxn>
                </a:cxnLst>
                <a:rect l="0" t="0" r="r" b="b"/>
                <a:pathLst>
                  <a:path w="40" h="387">
                    <a:moveTo>
                      <a:pt x="40" y="387"/>
                    </a:moveTo>
                    <a:lnTo>
                      <a:pt x="0" y="373"/>
                    </a:lnTo>
                    <a:lnTo>
                      <a:pt x="0" y="0"/>
                    </a:lnTo>
                    <a:lnTo>
                      <a:pt x="40" y="14"/>
                    </a:lnTo>
                    <a:lnTo>
                      <a:pt x="40" y="387"/>
                    </a:lnTo>
                    <a:close/>
                  </a:path>
                </a:pathLst>
              </a:custGeom>
              <a:solidFill>
                <a:schemeClr val="bg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grpSp>
        <p:grpSp>
          <p:nvGrpSpPr>
            <p:cNvPr id="4209" name="Group 99"/>
            <p:cNvGrpSpPr>
              <a:grpSpLocks/>
            </p:cNvGrpSpPr>
            <p:nvPr/>
          </p:nvGrpSpPr>
          <p:grpSpPr bwMode="auto">
            <a:xfrm>
              <a:off x="7278425" y="2031774"/>
              <a:ext cx="193018" cy="317729"/>
              <a:chOff x="3446" y="2120"/>
              <a:chExt cx="373" cy="614"/>
            </a:xfrm>
          </p:grpSpPr>
          <p:sp>
            <p:nvSpPr>
              <p:cNvPr id="565" name="Freeform 73"/>
              <p:cNvSpPr>
                <a:spLocks/>
              </p:cNvSpPr>
              <p:nvPr/>
            </p:nvSpPr>
            <p:spPr bwMode="auto">
              <a:xfrm>
                <a:off x="3446" y="2120"/>
                <a:ext cx="373" cy="614"/>
              </a:xfrm>
              <a:custGeom>
                <a:avLst/>
                <a:gdLst/>
                <a:ahLst/>
                <a:cxnLst>
                  <a:cxn ang="0">
                    <a:pos x="1" y="0"/>
                  </a:cxn>
                  <a:cxn ang="0">
                    <a:pos x="385" y="139"/>
                  </a:cxn>
                  <a:cxn ang="0">
                    <a:pos x="385" y="636"/>
                  </a:cxn>
                  <a:cxn ang="0">
                    <a:pos x="0" y="491"/>
                  </a:cxn>
                  <a:cxn ang="0">
                    <a:pos x="1" y="0"/>
                  </a:cxn>
                </a:cxnLst>
                <a:rect l="0" t="0" r="r" b="b"/>
                <a:pathLst>
                  <a:path w="385" h="636">
                    <a:moveTo>
                      <a:pt x="1" y="0"/>
                    </a:moveTo>
                    <a:lnTo>
                      <a:pt x="385" y="139"/>
                    </a:lnTo>
                    <a:lnTo>
                      <a:pt x="385" y="636"/>
                    </a:lnTo>
                    <a:lnTo>
                      <a:pt x="0" y="491"/>
                    </a:lnTo>
                    <a:lnTo>
                      <a:pt x="1" y="0"/>
                    </a:lnTo>
                    <a:close/>
                  </a:path>
                </a:pathLst>
              </a:custGeom>
              <a:solidFill>
                <a:schemeClr val="accent1"/>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577" name="Freeform 74"/>
              <p:cNvSpPr>
                <a:spLocks/>
              </p:cNvSpPr>
              <p:nvPr/>
            </p:nvSpPr>
            <p:spPr bwMode="auto">
              <a:xfrm>
                <a:off x="3521" y="2201"/>
                <a:ext cx="39" cy="374"/>
              </a:xfrm>
              <a:custGeom>
                <a:avLst/>
                <a:gdLst/>
                <a:ahLst/>
                <a:cxnLst>
                  <a:cxn ang="0">
                    <a:pos x="41" y="387"/>
                  </a:cxn>
                  <a:cxn ang="0">
                    <a:pos x="0" y="373"/>
                  </a:cxn>
                  <a:cxn ang="0">
                    <a:pos x="0" y="0"/>
                  </a:cxn>
                  <a:cxn ang="0">
                    <a:pos x="41" y="15"/>
                  </a:cxn>
                  <a:cxn ang="0">
                    <a:pos x="41" y="387"/>
                  </a:cxn>
                </a:cxnLst>
                <a:rect l="0" t="0" r="r" b="b"/>
                <a:pathLst>
                  <a:path w="41" h="387">
                    <a:moveTo>
                      <a:pt x="41" y="387"/>
                    </a:moveTo>
                    <a:lnTo>
                      <a:pt x="0" y="373"/>
                    </a:lnTo>
                    <a:lnTo>
                      <a:pt x="0" y="0"/>
                    </a:lnTo>
                    <a:lnTo>
                      <a:pt x="41" y="15"/>
                    </a:lnTo>
                    <a:lnTo>
                      <a:pt x="41" y="387"/>
                    </a:lnTo>
                    <a:close/>
                  </a:path>
                </a:pathLst>
              </a:custGeom>
              <a:solidFill>
                <a:schemeClr val="accent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581" name="Freeform 75"/>
              <p:cNvSpPr>
                <a:spLocks/>
              </p:cNvSpPr>
              <p:nvPr/>
            </p:nvSpPr>
            <p:spPr bwMode="auto">
              <a:xfrm>
                <a:off x="3627" y="2439"/>
                <a:ext cx="133" cy="155"/>
              </a:xfrm>
              <a:custGeom>
                <a:avLst/>
                <a:gdLst/>
                <a:ahLst/>
                <a:cxnLst>
                  <a:cxn ang="0">
                    <a:pos x="0" y="92"/>
                  </a:cxn>
                  <a:cxn ang="0">
                    <a:pos x="7" y="101"/>
                  </a:cxn>
                  <a:cxn ang="0">
                    <a:pos x="14" y="110"/>
                  </a:cxn>
                  <a:cxn ang="0">
                    <a:pos x="22" y="118"/>
                  </a:cxn>
                  <a:cxn ang="0">
                    <a:pos x="29" y="125"/>
                  </a:cxn>
                  <a:cxn ang="0">
                    <a:pos x="37" y="131"/>
                  </a:cxn>
                  <a:cxn ang="0">
                    <a:pos x="45" y="136"/>
                  </a:cxn>
                  <a:cxn ang="0">
                    <a:pos x="52" y="141"/>
                  </a:cxn>
                  <a:cxn ang="0">
                    <a:pos x="61" y="145"/>
                  </a:cxn>
                  <a:cxn ang="0">
                    <a:pos x="68" y="148"/>
                  </a:cxn>
                  <a:cxn ang="0">
                    <a:pos x="77" y="150"/>
                  </a:cxn>
                  <a:cxn ang="0">
                    <a:pos x="84" y="151"/>
                  </a:cxn>
                  <a:cxn ang="0">
                    <a:pos x="92" y="151"/>
                  </a:cxn>
                  <a:cxn ang="0">
                    <a:pos x="100" y="151"/>
                  </a:cxn>
                  <a:cxn ang="0">
                    <a:pos x="107" y="149"/>
                  </a:cxn>
                  <a:cxn ang="0">
                    <a:pos x="115" y="146"/>
                  </a:cxn>
                  <a:cxn ang="0">
                    <a:pos x="122" y="143"/>
                  </a:cxn>
                  <a:cxn ang="0">
                    <a:pos x="130" y="137"/>
                  </a:cxn>
                  <a:cxn ang="0">
                    <a:pos x="137" y="130"/>
                  </a:cxn>
                  <a:cxn ang="0">
                    <a:pos x="52" y="0"/>
                  </a:cxn>
                  <a:cxn ang="0">
                    <a:pos x="0" y="92"/>
                  </a:cxn>
                </a:cxnLst>
                <a:rect l="0" t="0" r="r" b="b"/>
                <a:pathLst>
                  <a:path w="137" h="151">
                    <a:moveTo>
                      <a:pt x="0" y="92"/>
                    </a:moveTo>
                    <a:lnTo>
                      <a:pt x="7" y="101"/>
                    </a:lnTo>
                    <a:lnTo>
                      <a:pt x="14" y="110"/>
                    </a:lnTo>
                    <a:lnTo>
                      <a:pt x="22" y="118"/>
                    </a:lnTo>
                    <a:lnTo>
                      <a:pt x="29" y="125"/>
                    </a:lnTo>
                    <a:lnTo>
                      <a:pt x="37" y="131"/>
                    </a:lnTo>
                    <a:lnTo>
                      <a:pt x="45" y="136"/>
                    </a:lnTo>
                    <a:lnTo>
                      <a:pt x="52" y="141"/>
                    </a:lnTo>
                    <a:lnTo>
                      <a:pt x="61" y="145"/>
                    </a:lnTo>
                    <a:lnTo>
                      <a:pt x="68" y="148"/>
                    </a:lnTo>
                    <a:lnTo>
                      <a:pt x="77" y="150"/>
                    </a:lnTo>
                    <a:lnTo>
                      <a:pt x="84" y="151"/>
                    </a:lnTo>
                    <a:lnTo>
                      <a:pt x="92" y="151"/>
                    </a:lnTo>
                    <a:lnTo>
                      <a:pt x="100" y="151"/>
                    </a:lnTo>
                    <a:lnTo>
                      <a:pt x="107" y="149"/>
                    </a:lnTo>
                    <a:lnTo>
                      <a:pt x="115" y="146"/>
                    </a:lnTo>
                    <a:lnTo>
                      <a:pt x="122" y="143"/>
                    </a:lnTo>
                    <a:lnTo>
                      <a:pt x="130" y="137"/>
                    </a:lnTo>
                    <a:lnTo>
                      <a:pt x="137" y="130"/>
                    </a:lnTo>
                    <a:lnTo>
                      <a:pt x="52" y="0"/>
                    </a:lnTo>
                    <a:lnTo>
                      <a:pt x="0" y="92"/>
                    </a:lnTo>
                    <a:close/>
                  </a:path>
                </a:pathLst>
              </a:custGeom>
              <a:solidFill>
                <a:srgbClr val="37779C"/>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587" name="Freeform 76"/>
              <p:cNvSpPr>
                <a:spLocks/>
              </p:cNvSpPr>
              <p:nvPr/>
            </p:nvSpPr>
            <p:spPr bwMode="auto">
              <a:xfrm>
                <a:off x="3598" y="2302"/>
                <a:ext cx="80" cy="146"/>
              </a:xfrm>
              <a:custGeom>
                <a:avLst/>
                <a:gdLst/>
                <a:ahLst/>
                <a:cxnLst>
                  <a:cxn ang="0">
                    <a:pos x="82" y="5"/>
                  </a:cxn>
                  <a:cxn ang="0">
                    <a:pos x="75" y="2"/>
                  </a:cxn>
                  <a:cxn ang="0">
                    <a:pos x="67" y="1"/>
                  </a:cxn>
                  <a:cxn ang="0">
                    <a:pos x="60" y="0"/>
                  </a:cxn>
                  <a:cxn ang="0">
                    <a:pos x="53" y="0"/>
                  </a:cxn>
                  <a:cxn ang="0">
                    <a:pos x="46" y="1"/>
                  </a:cxn>
                  <a:cxn ang="0">
                    <a:pos x="39" y="3"/>
                  </a:cxn>
                  <a:cxn ang="0">
                    <a:pos x="32" y="5"/>
                  </a:cxn>
                  <a:cxn ang="0">
                    <a:pos x="26" y="9"/>
                  </a:cxn>
                  <a:cxn ang="0">
                    <a:pos x="18" y="14"/>
                  </a:cxn>
                  <a:cxn ang="0">
                    <a:pos x="12" y="20"/>
                  </a:cxn>
                  <a:cxn ang="0">
                    <a:pos x="5" y="28"/>
                  </a:cxn>
                  <a:cxn ang="0">
                    <a:pos x="0" y="37"/>
                  </a:cxn>
                  <a:cxn ang="0">
                    <a:pos x="82" y="151"/>
                  </a:cxn>
                  <a:cxn ang="0">
                    <a:pos x="82" y="5"/>
                  </a:cxn>
                </a:cxnLst>
                <a:rect l="0" t="0" r="r" b="b"/>
                <a:pathLst>
                  <a:path w="82" h="151">
                    <a:moveTo>
                      <a:pt x="82" y="5"/>
                    </a:moveTo>
                    <a:lnTo>
                      <a:pt x="75" y="2"/>
                    </a:lnTo>
                    <a:lnTo>
                      <a:pt x="67" y="1"/>
                    </a:lnTo>
                    <a:lnTo>
                      <a:pt x="60" y="0"/>
                    </a:lnTo>
                    <a:lnTo>
                      <a:pt x="53" y="0"/>
                    </a:lnTo>
                    <a:lnTo>
                      <a:pt x="46" y="1"/>
                    </a:lnTo>
                    <a:lnTo>
                      <a:pt x="39" y="3"/>
                    </a:lnTo>
                    <a:lnTo>
                      <a:pt x="32" y="5"/>
                    </a:lnTo>
                    <a:lnTo>
                      <a:pt x="26" y="9"/>
                    </a:lnTo>
                    <a:lnTo>
                      <a:pt x="18" y="14"/>
                    </a:lnTo>
                    <a:lnTo>
                      <a:pt x="12" y="20"/>
                    </a:lnTo>
                    <a:lnTo>
                      <a:pt x="5" y="28"/>
                    </a:lnTo>
                    <a:lnTo>
                      <a:pt x="0" y="37"/>
                    </a:lnTo>
                    <a:lnTo>
                      <a:pt x="82" y="151"/>
                    </a:lnTo>
                    <a:lnTo>
                      <a:pt x="82" y="5"/>
                    </a:lnTo>
                    <a:close/>
                  </a:path>
                </a:pathLst>
              </a:custGeom>
              <a:solidFill>
                <a:srgbClr val="C15058"/>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595" name="Freeform 77"/>
              <p:cNvSpPr>
                <a:spLocks/>
              </p:cNvSpPr>
              <p:nvPr/>
            </p:nvSpPr>
            <p:spPr bwMode="white">
              <a:xfrm>
                <a:off x="3584" y="2338"/>
                <a:ext cx="94" cy="199"/>
              </a:xfrm>
              <a:custGeom>
                <a:avLst/>
                <a:gdLst/>
                <a:ahLst/>
                <a:cxnLst>
                  <a:cxn ang="0">
                    <a:pos x="15" y="0"/>
                  </a:cxn>
                  <a:cxn ang="0">
                    <a:pos x="11" y="8"/>
                  </a:cxn>
                  <a:cxn ang="0">
                    <a:pos x="7" y="16"/>
                  </a:cxn>
                  <a:cxn ang="0">
                    <a:pos x="5" y="24"/>
                  </a:cxn>
                  <a:cxn ang="0">
                    <a:pos x="3" y="34"/>
                  </a:cxn>
                  <a:cxn ang="0">
                    <a:pos x="1" y="44"/>
                  </a:cxn>
                  <a:cxn ang="0">
                    <a:pos x="0" y="54"/>
                  </a:cxn>
                  <a:cxn ang="0">
                    <a:pos x="0" y="64"/>
                  </a:cxn>
                  <a:cxn ang="0">
                    <a:pos x="0" y="74"/>
                  </a:cxn>
                  <a:cxn ang="0">
                    <a:pos x="1" y="85"/>
                  </a:cxn>
                  <a:cxn ang="0">
                    <a:pos x="1" y="96"/>
                  </a:cxn>
                  <a:cxn ang="0">
                    <a:pos x="3" y="108"/>
                  </a:cxn>
                  <a:cxn ang="0">
                    <a:pos x="6" y="119"/>
                  </a:cxn>
                  <a:cxn ang="0">
                    <a:pos x="8" y="130"/>
                  </a:cxn>
                  <a:cxn ang="0">
                    <a:pos x="12" y="141"/>
                  </a:cxn>
                  <a:cxn ang="0">
                    <a:pos x="16" y="153"/>
                  </a:cxn>
                  <a:cxn ang="0">
                    <a:pos x="21" y="164"/>
                  </a:cxn>
                  <a:cxn ang="0">
                    <a:pos x="27" y="175"/>
                  </a:cxn>
                  <a:cxn ang="0">
                    <a:pos x="32" y="186"/>
                  </a:cxn>
                  <a:cxn ang="0">
                    <a:pos x="38" y="197"/>
                  </a:cxn>
                  <a:cxn ang="0">
                    <a:pos x="45" y="206"/>
                  </a:cxn>
                  <a:cxn ang="0">
                    <a:pos x="97" y="114"/>
                  </a:cxn>
                  <a:cxn ang="0">
                    <a:pos x="15" y="0"/>
                  </a:cxn>
                </a:cxnLst>
                <a:rect l="0" t="0" r="r" b="b"/>
                <a:pathLst>
                  <a:path w="97" h="206">
                    <a:moveTo>
                      <a:pt x="15" y="0"/>
                    </a:moveTo>
                    <a:lnTo>
                      <a:pt x="11" y="8"/>
                    </a:lnTo>
                    <a:lnTo>
                      <a:pt x="7" y="16"/>
                    </a:lnTo>
                    <a:lnTo>
                      <a:pt x="5" y="24"/>
                    </a:lnTo>
                    <a:lnTo>
                      <a:pt x="3" y="34"/>
                    </a:lnTo>
                    <a:lnTo>
                      <a:pt x="1" y="44"/>
                    </a:lnTo>
                    <a:lnTo>
                      <a:pt x="0" y="54"/>
                    </a:lnTo>
                    <a:lnTo>
                      <a:pt x="0" y="64"/>
                    </a:lnTo>
                    <a:lnTo>
                      <a:pt x="0" y="74"/>
                    </a:lnTo>
                    <a:lnTo>
                      <a:pt x="1" y="85"/>
                    </a:lnTo>
                    <a:lnTo>
                      <a:pt x="1" y="96"/>
                    </a:lnTo>
                    <a:lnTo>
                      <a:pt x="3" y="108"/>
                    </a:lnTo>
                    <a:lnTo>
                      <a:pt x="6" y="119"/>
                    </a:lnTo>
                    <a:lnTo>
                      <a:pt x="8" y="130"/>
                    </a:lnTo>
                    <a:lnTo>
                      <a:pt x="12" y="141"/>
                    </a:lnTo>
                    <a:lnTo>
                      <a:pt x="16" y="153"/>
                    </a:lnTo>
                    <a:lnTo>
                      <a:pt x="21" y="164"/>
                    </a:lnTo>
                    <a:lnTo>
                      <a:pt x="27" y="175"/>
                    </a:lnTo>
                    <a:lnTo>
                      <a:pt x="32" y="186"/>
                    </a:lnTo>
                    <a:lnTo>
                      <a:pt x="38" y="197"/>
                    </a:lnTo>
                    <a:lnTo>
                      <a:pt x="45" y="206"/>
                    </a:lnTo>
                    <a:lnTo>
                      <a:pt x="97" y="114"/>
                    </a:lnTo>
                    <a:lnTo>
                      <a:pt x="15" y="0"/>
                    </a:lnTo>
                    <a:close/>
                  </a:path>
                </a:pathLst>
              </a:custGeom>
              <a:solidFill>
                <a:srgbClr val="FFFFFF"/>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597" name="Freeform 78"/>
              <p:cNvSpPr>
                <a:spLocks/>
              </p:cNvSpPr>
              <p:nvPr/>
            </p:nvSpPr>
            <p:spPr bwMode="auto">
              <a:xfrm>
                <a:off x="3674" y="2307"/>
                <a:ext cx="64" cy="150"/>
              </a:xfrm>
              <a:custGeom>
                <a:avLst/>
                <a:gdLst/>
                <a:ahLst/>
                <a:cxnLst>
                  <a:cxn ang="0">
                    <a:pos x="0" y="0"/>
                  </a:cxn>
                  <a:cxn ang="0">
                    <a:pos x="0" y="146"/>
                  </a:cxn>
                  <a:cxn ang="0">
                    <a:pos x="62" y="50"/>
                  </a:cxn>
                  <a:cxn ang="0">
                    <a:pos x="55" y="40"/>
                  </a:cxn>
                  <a:cxn ang="0">
                    <a:pos x="48" y="32"/>
                  </a:cxn>
                  <a:cxn ang="0">
                    <a:pos x="40" y="25"/>
                  </a:cxn>
                  <a:cxn ang="0">
                    <a:pos x="33" y="18"/>
                  </a:cxn>
                  <a:cxn ang="0">
                    <a:pos x="25" y="12"/>
                  </a:cxn>
                  <a:cxn ang="0">
                    <a:pos x="16" y="7"/>
                  </a:cxn>
                  <a:cxn ang="0">
                    <a:pos x="9" y="3"/>
                  </a:cxn>
                  <a:cxn ang="0">
                    <a:pos x="0" y="0"/>
                  </a:cxn>
                </a:cxnLst>
                <a:rect l="0" t="0" r="r" b="b"/>
                <a:pathLst>
                  <a:path w="62" h="146">
                    <a:moveTo>
                      <a:pt x="0" y="0"/>
                    </a:moveTo>
                    <a:lnTo>
                      <a:pt x="0" y="146"/>
                    </a:lnTo>
                    <a:lnTo>
                      <a:pt x="62" y="50"/>
                    </a:lnTo>
                    <a:lnTo>
                      <a:pt x="55" y="40"/>
                    </a:lnTo>
                    <a:lnTo>
                      <a:pt x="48" y="32"/>
                    </a:lnTo>
                    <a:lnTo>
                      <a:pt x="40" y="25"/>
                    </a:lnTo>
                    <a:lnTo>
                      <a:pt x="33" y="18"/>
                    </a:lnTo>
                    <a:lnTo>
                      <a:pt x="25" y="12"/>
                    </a:lnTo>
                    <a:lnTo>
                      <a:pt x="16" y="7"/>
                    </a:lnTo>
                    <a:lnTo>
                      <a:pt x="9" y="3"/>
                    </a:lnTo>
                    <a:lnTo>
                      <a:pt x="0" y="0"/>
                    </a:lnTo>
                    <a:close/>
                  </a:path>
                </a:pathLst>
              </a:custGeom>
              <a:solidFill>
                <a:schemeClr val="folHlink"/>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12" name="Freeform 79"/>
              <p:cNvSpPr>
                <a:spLocks/>
              </p:cNvSpPr>
              <p:nvPr/>
            </p:nvSpPr>
            <p:spPr bwMode="auto">
              <a:xfrm>
                <a:off x="3678" y="2356"/>
                <a:ext cx="100" cy="92"/>
              </a:xfrm>
              <a:custGeom>
                <a:avLst/>
                <a:gdLst/>
                <a:ahLst/>
                <a:cxnLst>
                  <a:cxn ang="0">
                    <a:pos x="90" y="46"/>
                  </a:cxn>
                  <a:cxn ang="0">
                    <a:pos x="84" y="33"/>
                  </a:cxn>
                  <a:cxn ang="0">
                    <a:pos x="77" y="21"/>
                  </a:cxn>
                  <a:cxn ang="0">
                    <a:pos x="70" y="10"/>
                  </a:cxn>
                  <a:cxn ang="0">
                    <a:pos x="62" y="0"/>
                  </a:cxn>
                  <a:cxn ang="0">
                    <a:pos x="0" y="96"/>
                  </a:cxn>
                  <a:cxn ang="0">
                    <a:pos x="104" y="86"/>
                  </a:cxn>
                  <a:cxn ang="0">
                    <a:pos x="97" y="66"/>
                  </a:cxn>
                  <a:cxn ang="0">
                    <a:pos x="90" y="46"/>
                  </a:cxn>
                </a:cxnLst>
                <a:rect l="0" t="0" r="r" b="b"/>
                <a:pathLst>
                  <a:path w="104" h="96">
                    <a:moveTo>
                      <a:pt x="90" y="46"/>
                    </a:moveTo>
                    <a:lnTo>
                      <a:pt x="84" y="33"/>
                    </a:lnTo>
                    <a:lnTo>
                      <a:pt x="77" y="21"/>
                    </a:lnTo>
                    <a:lnTo>
                      <a:pt x="70" y="10"/>
                    </a:lnTo>
                    <a:lnTo>
                      <a:pt x="62" y="0"/>
                    </a:lnTo>
                    <a:lnTo>
                      <a:pt x="0" y="96"/>
                    </a:lnTo>
                    <a:lnTo>
                      <a:pt x="104" y="86"/>
                    </a:lnTo>
                    <a:lnTo>
                      <a:pt x="97" y="66"/>
                    </a:lnTo>
                    <a:lnTo>
                      <a:pt x="90" y="46"/>
                    </a:lnTo>
                    <a:close/>
                  </a:path>
                </a:pathLst>
              </a:custGeom>
              <a:solidFill>
                <a:schemeClr val="accent2"/>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17" name="Freeform 80"/>
              <p:cNvSpPr>
                <a:spLocks/>
              </p:cNvSpPr>
              <p:nvPr/>
            </p:nvSpPr>
            <p:spPr bwMode="auto">
              <a:xfrm>
                <a:off x="3671" y="2433"/>
                <a:ext cx="114" cy="103"/>
              </a:xfrm>
              <a:custGeom>
                <a:avLst/>
                <a:gdLst/>
                <a:ahLst/>
                <a:cxnLst>
                  <a:cxn ang="0">
                    <a:pos x="104" y="0"/>
                  </a:cxn>
                  <a:cxn ang="0">
                    <a:pos x="0" y="10"/>
                  </a:cxn>
                  <a:cxn ang="0">
                    <a:pos x="106" y="101"/>
                  </a:cxn>
                  <a:cxn ang="0">
                    <a:pos x="108" y="90"/>
                  </a:cxn>
                  <a:cxn ang="0">
                    <a:pos x="110" y="78"/>
                  </a:cxn>
                  <a:cxn ang="0">
                    <a:pos x="111" y="66"/>
                  </a:cxn>
                  <a:cxn ang="0">
                    <a:pos x="111" y="53"/>
                  </a:cxn>
                  <a:cxn ang="0">
                    <a:pos x="111" y="40"/>
                  </a:cxn>
                  <a:cxn ang="0">
                    <a:pos x="109" y="27"/>
                  </a:cxn>
                  <a:cxn ang="0">
                    <a:pos x="106" y="14"/>
                  </a:cxn>
                  <a:cxn ang="0">
                    <a:pos x="104" y="0"/>
                  </a:cxn>
                </a:cxnLst>
                <a:rect l="0" t="0" r="r" b="b"/>
                <a:pathLst>
                  <a:path w="111" h="101">
                    <a:moveTo>
                      <a:pt x="104" y="0"/>
                    </a:moveTo>
                    <a:lnTo>
                      <a:pt x="0" y="10"/>
                    </a:lnTo>
                    <a:lnTo>
                      <a:pt x="106" y="101"/>
                    </a:lnTo>
                    <a:lnTo>
                      <a:pt x="108" y="90"/>
                    </a:lnTo>
                    <a:lnTo>
                      <a:pt x="110" y="78"/>
                    </a:lnTo>
                    <a:lnTo>
                      <a:pt x="111" y="66"/>
                    </a:lnTo>
                    <a:lnTo>
                      <a:pt x="111" y="53"/>
                    </a:lnTo>
                    <a:lnTo>
                      <a:pt x="111" y="40"/>
                    </a:lnTo>
                    <a:lnTo>
                      <a:pt x="109" y="27"/>
                    </a:lnTo>
                    <a:lnTo>
                      <a:pt x="106" y="14"/>
                    </a:lnTo>
                    <a:lnTo>
                      <a:pt x="104" y="0"/>
                    </a:lnTo>
                    <a:close/>
                  </a:path>
                </a:pathLst>
              </a:custGeom>
              <a:solidFill>
                <a:schemeClr val="hlink"/>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622" name="Freeform 81"/>
              <p:cNvSpPr>
                <a:spLocks/>
              </p:cNvSpPr>
              <p:nvPr/>
            </p:nvSpPr>
            <p:spPr bwMode="white">
              <a:xfrm>
                <a:off x="3678" y="2448"/>
                <a:ext cx="102" cy="126"/>
              </a:xfrm>
              <a:custGeom>
                <a:avLst/>
                <a:gdLst/>
                <a:ahLst/>
                <a:cxnLst>
                  <a:cxn ang="0">
                    <a:pos x="106" y="91"/>
                  </a:cxn>
                  <a:cxn ang="0">
                    <a:pos x="0" y="0"/>
                  </a:cxn>
                  <a:cxn ang="0">
                    <a:pos x="85" y="130"/>
                  </a:cxn>
                  <a:cxn ang="0">
                    <a:pos x="91" y="121"/>
                  </a:cxn>
                  <a:cxn ang="0">
                    <a:pos x="97" y="112"/>
                  </a:cxn>
                  <a:cxn ang="0">
                    <a:pos x="101" y="102"/>
                  </a:cxn>
                  <a:cxn ang="0">
                    <a:pos x="106" y="91"/>
                  </a:cxn>
                </a:cxnLst>
                <a:rect l="0" t="0" r="r" b="b"/>
                <a:pathLst>
                  <a:path w="106" h="130">
                    <a:moveTo>
                      <a:pt x="106" y="91"/>
                    </a:moveTo>
                    <a:lnTo>
                      <a:pt x="0" y="0"/>
                    </a:lnTo>
                    <a:lnTo>
                      <a:pt x="85" y="130"/>
                    </a:lnTo>
                    <a:lnTo>
                      <a:pt x="91" y="121"/>
                    </a:lnTo>
                    <a:lnTo>
                      <a:pt x="97" y="112"/>
                    </a:lnTo>
                    <a:lnTo>
                      <a:pt x="101" y="102"/>
                    </a:lnTo>
                    <a:lnTo>
                      <a:pt x="106" y="91"/>
                    </a:lnTo>
                    <a:close/>
                  </a:path>
                </a:pathLst>
              </a:custGeom>
              <a:solidFill>
                <a:srgbClr val="FFFFFF"/>
              </a:solidFill>
              <a:ln w="9525">
                <a:noFill/>
                <a:round/>
                <a:headEnd/>
                <a:tailEnd/>
              </a:ln>
            </p:spPr>
            <p:txBody>
              <a:bodyPr>
                <a:prstTxWarp prst="textNoShape">
                  <a:avLst/>
                </a:prstTxWarp>
              </a:bodyPr>
              <a:lstStyle/>
              <a:p>
                <a:endParaRPr lang="en-US">
                  <a:solidFill>
                    <a:srgbClr val="3C3C3B"/>
                  </a:solidFill>
                  <a:latin typeface="微软雅黑" panose="020B0503020204020204" pitchFamily="34" charset="-122"/>
                  <a:ea typeface="微软雅黑" panose="020B0503020204020204" pitchFamily="34" charset="-122"/>
                </a:endParaRPr>
              </a:p>
            </p:txBody>
          </p:sp>
        </p:grpSp>
      </p:grpSp>
      <p:sp>
        <p:nvSpPr>
          <p:cNvPr id="793" name="Rectangle 792"/>
          <p:cNvSpPr/>
          <p:nvPr/>
        </p:nvSpPr>
        <p:spPr>
          <a:xfrm>
            <a:off x="5431306" y="1295735"/>
            <a:ext cx="681547" cy="294607"/>
          </a:xfrm>
          <a:prstGeom prst="rect">
            <a:avLst/>
          </a:prstGeom>
        </p:spPr>
        <p:txBody>
          <a:bodyPr wrap="none" lIns="108878" tIns="54439" rIns="108878" bIns="54439">
            <a:spAutoFit/>
          </a:bodyPr>
          <a:lstStyle/>
          <a:p>
            <a:pPr algn="ctr"/>
            <a:r>
              <a:rPr lang="zh-CN" altLang="en-US" sz="1200" cap="all" dirty="0">
                <a:solidFill>
                  <a:srgbClr val="0079DB"/>
                </a:solidFill>
                <a:latin typeface="微软雅黑" panose="020B0503020204020204" pitchFamily="34" charset="-122"/>
                <a:ea typeface="微软雅黑" panose="020B0503020204020204" pitchFamily="34" charset="-122"/>
                <a:cs typeface="Calibri" pitchFamily="34" charset="0"/>
              </a:rPr>
              <a:t>第二层</a:t>
            </a:r>
            <a:endParaRPr lang="en-US" sz="1200" cap="all" dirty="0">
              <a:solidFill>
                <a:srgbClr val="0079DB"/>
              </a:solidFill>
              <a:latin typeface="微软雅黑" panose="020B0503020204020204" pitchFamily="34" charset="-122"/>
              <a:ea typeface="微软雅黑" panose="020B0503020204020204" pitchFamily="34" charset="-122"/>
              <a:cs typeface="Calibri" pitchFamily="34" charset="0"/>
            </a:endParaRPr>
          </a:p>
        </p:txBody>
      </p:sp>
      <p:sp>
        <p:nvSpPr>
          <p:cNvPr id="794" name="Rectangle 793"/>
          <p:cNvSpPr/>
          <p:nvPr/>
        </p:nvSpPr>
        <p:spPr>
          <a:xfrm>
            <a:off x="7861896" y="1295735"/>
            <a:ext cx="681547" cy="294607"/>
          </a:xfrm>
          <a:prstGeom prst="rect">
            <a:avLst/>
          </a:prstGeom>
        </p:spPr>
        <p:txBody>
          <a:bodyPr wrap="none" lIns="108878" tIns="54439" rIns="108878" bIns="54439">
            <a:spAutoFit/>
          </a:bodyPr>
          <a:lstStyle/>
          <a:p>
            <a:pPr algn="ctr"/>
            <a:r>
              <a:rPr lang="zh-CN" altLang="en-US" sz="1200" cap="all" dirty="0">
                <a:solidFill>
                  <a:srgbClr val="0079DB"/>
                </a:solidFill>
                <a:latin typeface="微软雅黑" panose="020B0503020204020204" pitchFamily="34" charset="-122"/>
                <a:ea typeface="微软雅黑" panose="020B0503020204020204" pitchFamily="34" charset="-122"/>
                <a:cs typeface="Calibri" pitchFamily="34" charset="0"/>
              </a:rPr>
              <a:t>第三层</a:t>
            </a:r>
            <a:endParaRPr lang="en-US" sz="1200" cap="all" dirty="0">
              <a:solidFill>
                <a:srgbClr val="0079DB"/>
              </a:solidFill>
              <a:latin typeface="微软雅黑" panose="020B0503020204020204" pitchFamily="34" charset="-122"/>
              <a:ea typeface="微软雅黑" panose="020B0503020204020204" pitchFamily="34" charset="-122"/>
              <a:cs typeface="Calibri" pitchFamily="34" charset="0"/>
            </a:endParaRPr>
          </a:p>
        </p:txBody>
      </p:sp>
      <p:sp>
        <p:nvSpPr>
          <p:cNvPr id="797" name="Rectangle 796"/>
          <p:cNvSpPr/>
          <p:nvPr/>
        </p:nvSpPr>
        <p:spPr>
          <a:xfrm>
            <a:off x="2788989" y="1295735"/>
            <a:ext cx="681547" cy="294607"/>
          </a:xfrm>
          <a:prstGeom prst="rect">
            <a:avLst/>
          </a:prstGeom>
        </p:spPr>
        <p:txBody>
          <a:bodyPr wrap="none" lIns="108878" tIns="54439" rIns="108878" bIns="54439">
            <a:spAutoFit/>
          </a:bodyPr>
          <a:lstStyle/>
          <a:p>
            <a:pPr algn="ctr"/>
            <a:r>
              <a:rPr lang="zh-CN" altLang="en-US" sz="1200" cap="all" dirty="0">
                <a:solidFill>
                  <a:srgbClr val="0079DB"/>
                </a:solidFill>
                <a:latin typeface="微软雅黑" panose="020B0503020204020204" pitchFamily="34" charset="-122"/>
                <a:ea typeface="微软雅黑" panose="020B0503020204020204" pitchFamily="34" charset="-122"/>
                <a:cs typeface="Calibri" pitchFamily="34" charset="0"/>
              </a:rPr>
              <a:t>第一层</a:t>
            </a:r>
            <a:endParaRPr lang="en-US" sz="1200" cap="all" dirty="0">
              <a:solidFill>
                <a:srgbClr val="0079DB"/>
              </a:solidFill>
              <a:latin typeface="微软雅黑" panose="020B0503020204020204" pitchFamily="34" charset="-122"/>
              <a:ea typeface="微软雅黑" panose="020B0503020204020204" pitchFamily="34" charset="-122"/>
              <a:cs typeface="Calibri" pitchFamily="34" charset="0"/>
            </a:endParaRPr>
          </a:p>
        </p:txBody>
      </p:sp>
      <p:sp>
        <p:nvSpPr>
          <p:cNvPr id="799" name="TextBox 798"/>
          <p:cNvSpPr txBox="1"/>
          <p:nvPr/>
        </p:nvSpPr>
        <p:spPr>
          <a:xfrm>
            <a:off x="10609082" y="1158674"/>
            <a:ext cx="538609" cy="215444"/>
          </a:xfrm>
          <a:prstGeom prst="rect">
            <a:avLst/>
          </a:prstGeom>
          <a:noFill/>
        </p:spPr>
        <p:txBody>
          <a:bodyPr wrap="none" lIns="0" tIns="0" rIns="0" bIns="0" rtlCol="0" anchor="t">
            <a:spAutoFit/>
          </a:bodyPr>
          <a:lstStyle/>
          <a:p>
            <a:pPr algn="ctr"/>
            <a:r>
              <a:rPr lang="zh-CN" altLang="en-US" sz="1400" b="1" dirty="0">
                <a:solidFill>
                  <a:srgbClr val="0079DB"/>
                </a:solidFill>
                <a:latin typeface="微软雅黑" panose="020B0503020204020204" pitchFamily="34" charset="-122"/>
                <a:ea typeface="微软雅黑" panose="020B0503020204020204" pitchFamily="34" charset="-122"/>
                <a:cs typeface="Calibri" pitchFamily="34" charset="0"/>
              </a:rPr>
              <a:t>交付层</a:t>
            </a:r>
            <a:endParaRPr lang="en-US" sz="1400" b="1" dirty="0">
              <a:solidFill>
                <a:srgbClr val="0079DB"/>
              </a:solidFill>
              <a:latin typeface="微软雅黑" panose="020B0503020204020204" pitchFamily="34" charset="-122"/>
              <a:ea typeface="微软雅黑" panose="020B0503020204020204" pitchFamily="34" charset="-122"/>
              <a:cs typeface="Calibri" pitchFamily="34" charset="0"/>
            </a:endParaRPr>
          </a:p>
        </p:txBody>
      </p:sp>
      <p:sp>
        <p:nvSpPr>
          <p:cNvPr id="801" name="TextBox 800"/>
          <p:cNvSpPr txBox="1"/>
          <p:nvPr/>
        </p:nvSpPr>
        <p:spPr>
          <a:xfrm>
            <a:off x="703032" y="1158688"/>
            <a:ext cx="718145" cy="333425"/>
          </a:xfrm>
          <a:prstGeom prst="rect">
            <a:avLst/>
          </a:prstGeom>
          <a:noFill/>
        </p:spPr>
        <p:txBody>
          <a:bodyPr wrap="none" lIns="0" tIns="0" rIns="0" bIns="0" rtlCol="0" anchor="t">
            <a:spAutoFit/>
          </a:bodyPr>
          <a:lstStyle/>
          <a:p>
            <a:pPr algn="ctr">
              <a:lnSpc>
                <a:spcPts val="1310"/>
              </a:lnSpc>
            </a:pPr>
            <a:r>
              <a:rPr lang="zh-CN" altLang="en-US" sz="1400" b="1" dirty="0">
                <a:solidFill>
                  <a:srgbClr val="0079DB"/>
                </a:solidFill>
                <a:latin typeface="微软雅黑" panose="020B0503020204020204" pitchFamily="34" charset="-122"/>
                <a:ea typeface="微软雅黑" panose="020B0503020204020204" pitchFamily="34" charset="-122"/>
                <a:cs typeface="Calibri" pitchFamily="34" charset="0"/>
              </a:rPr>
              <a:t>结构化的</a:t>
            </a:r>
            <a:endParaRPr lang="en-US" altLang="zh-CN" sz="1400" b="1" dirty="0">
              <a:solidFill>
                <a:srgbClr val="0079DB"/>
              </a:solidFill>
              <a:latin typeface="微软雅黑" panose="020B0503020204020204" pitchFamily="34" charset="-122"/>
              <a:ea typeface="微软雅黑" panose="020B0503020204020204" pitchFamily="34" charset="-122"/>
              <a:cs typeface="Calibri" pitchFamily="34" charset="0"/>
            </a:endParaRPr>
          </a:p>
          <a:p>
            <a:pPr algn="ctr">
              <a:lnSpc>
                <a:spcPts val="1310"/>
              </a:lnSpc>
            </a:pPr>
            <a:r>
              <a:rPr lang="zh-CN" altLang="en-US" sz="1400" b="1" dirty="0">
                <a:solidFill>
                  <a:srgbClr val="0079DB"/>
                </a:solidFill>
                <a:latin typeface="微软雅黑" panose="020B0503020204020204" pitchFamily="34" charset="-122"/>
                <a:ea typeface="微软雅黑" panose="020B0503020204020204" pitchFamily="34" charset="-122"/>
                <a:cs typeface="Calibri" pitchFamily="34" charset="0"/>
              </a:rPr>
              <a:t>源</a:t>
            </a:r>
            <a:endParaRPr lang="en-US" sz="1400" b="1" dirty="0">
              <a:solidFill>
                <a:srgbClr val="0079DB"/>
              </a:solidFill>
              <a:latin typeface="微软雅黑" panose="020B0503020204020204" pitchFamily="34" charset="-122"/>
              <a:ea typeface="微软雅黑" panose="020B0503020204020204" pitchFamily="34" charset="-122"/>
              <a:cs typeface="Calibri" pitchFamily="34" charset="0"/>
            </a:endParaRPr>
          </a:p>
        </p:txBody>
      </p:sp>
      <p:sp>
        <p:nvSpPr>
          <p:cNvPr id="675" name="TextBox 674"/>
          <p:cNvSpPr txBox="1"/>
          <p:nvPr/>
        </p:nvSpPr>
        <p:spPr>
          <a:xfrm>
            <a:off x="703032" y="4570170"/>
            <a:ext cx="718145" cy="333425"/>
          </a:xfrm>
          <a:prstGeom prst="rect">
            <a:avLst/>
          </a:prstGeom>
          <a:noFill/>
        </p:spPr>
        <p:txBody>
          <a:bodyPr wrap="none" lIns="0" tIns="0" rIns="0" bIns="0" rtlCol="0" anchor="t">
            <a:spAutoFit/>
          </a:bodyPr>
          <a:lstStyle/>
          <a:p>
            <a:pPr algn="ctr">
              <a:lnSpc>
                <a:spcPts val="1310"/>
              </a:lnSpc>
            </a:pPr>
            <a:r>
              <a:rPr lang="zh-CN" altLang="en-US" sz="1400" b="1" dirty="0">
                <a:solidFill>
                  <a:srgbClr val="0079DB"/>
                </a:solidFill>
                <a:latin typeface="微软雅黑" panose="020B0503020204020204" pitchFamily="34" charset="-122"/>
                <a:ea typeface="微软雅黑" panose="020B0503020204020204" pitchFamily="34" charset="-122"/>
                <a:cs typeface="Calibri" pitchFamily="34" charset="0"/>
              </a:rPr>
              <a:t>多样化的</a:t>
            </a:r>
            <a:endParaRPr lang="en-US" altLang="zh-CN" sz="1400" b="1" dirty="0">
              <a:solidFill>
                <a:srgbClr val="0079DB"/>
              </a:solidFill>
              <a:latin typeface="微软雅黑" panose="020B0503020204020204" pitchFamily="34" charset="-122"/>
              <a:ea typeface="微软雅黑" panose="020B0503020204020204" pitchFamily="34" charset="-122"/>
              <a:cs typeface="Calibri" pitchFamily="34" charset="0"/>
            </a:endParaRPr>
          </a:p>
          <a:p>
            <a:pPr algn="ctr">
              <a:lnSpc>
                <a:spcPts val="1310"/>
              </a:lnSpc>
            </a:pPr>
            <a:r>
              <a:rPr lang="zh-CN" altLang="en-US" sz="1400" b="1" dirty="0">
                <a:solidFill>
                  <a:srgbClr val="0079DB"/>
                </a:solidFill>
                <a:latin typeface="微软雅黑" panose="020B0503020204020204" pitchFamily="34" charset="-122"/>
                <a:ea typeface="微软雅黑" panose="020B0503020204020204" pitchFamily="34" charset="-122"/>
                <a:cs typeface="Calibri" pitchFamily="34" charset="0"/>
              </a:rPr>
              <a:t>源</a:t>
            </a:r>
            <a:endParaRPr lang="en-US" sz="1400" b="1" dirty="0">
              <a:solidFill>
                <a:srgbClr val="0079DB"/>
              </a:solidFill>
              <a:latin typeface="微软雅黑" panose="020B0503020204020204" pitchFamily="34" charset="-122"/>
              <a:ea typeface="微软雅黑" panose="020B0503020204020204" pitchFamily="34" charset="-122"/>
              <a:cs typeface="Calibri" pitchFamily="34" charset="0"/>
            </a:endParaRPr>
          </a:p>
        </p:txBody>
      </p:sp>
      <p:sp>
        <p:nvSpPr>
          <p:cNvPr id="385" name="AutoShape 21"/>
          <p:cNvSpPr>
            <a:spLocks noChangeArrowheads="1"/>
          </p:cNvSpPr>
          <p:nvPr/>
        </p:nvSpPr>
        <p:spPr bwMode="auto">
          <a:xfrm>
            <a:off x="483312" y="1951127"/>
            <a:ext cx="441930" cy="265150"/>
          </a:xfrm>
          <a:prstGeom prst="can">
            <a:avLst>
              <a:gd name="adj" fmla="val 26574"/>
            </a:avLst>
          </a:prstGeom>
          <a:gradFill flip="none" rotWithShape="1">
            <a:gsLst>
              <a:gs pos="0">
                <a:schemeClr val="accent1"/>
              </a:gs>
              <a:gs pos="100000">
                <a:schemeClr val="accent1">
                  <a:lumMod val="50000"/>
                </a:schemeClr>
              </a:gs>
            </a:gsLst>
            <a:lin ang="0" scaled="1"/>
            <a:tileRect/>
          </a:gradFill>
          <a:ln w="12700">
            <a:solidFill>
              <a:schemeClr val="bg1"/>
            </a:solidFill>
            <a:round/>
            <a:headEnd/>
            <a:tailEnd/>
          </a:ln>
          <a:effectLst>
            <a:outerShdw blurRad="50800" dist="25400" dir="2700000">
              <a:srgbClr val="000000">
                <a:alpha val="40000"/>
              </a:srgbClr>
            </a:outerShdw>
          </a:effectLst>
        </p:spPr>
        <p:txBody>
          <a:bodyPr wrap="none" lIns="0" tIns="0" rIns="0" bIns="0" anchor="ctr" anchorCtr="1"/>
          <a:lstStyle/>
          <a:p>
            <a:endParaRPr lang="en-US" sz="800" b="1" dirty="0">
              <a:solidFill>
                <a:prstClr val="white"/>
              </a:solidFill>
              <a:latin typeface="微软雅黑" panose="020B0503020204020204" pitchFamily="34" charset="-122"/>
              <a:ea typeface="微软雅黑" panose="020B0503020204020204" pitchFamily="34" charset="-122"/>
            </a:endParaRPr>
          </a:p>
        </p:txBody>
      </p:sp>
      <p:sp>
        <p:nvSpPr>
          <p:cNvPr id="705" name="AutoShape 21"/>
          <p:cNvSpPr>
            <a:spLocks noChangeArrowheads="1"/>
          </p:cNvSpPr>
          <p:nvPr/>
        </p:nvSpPr>
        <p:spPr bwMode="auto">
          <a:xfrm>
            <a:off x="680582" y="2099175"/>
            <a:ext cx="441930" cy="265150"/>
          </a:xfrm>
          <a:prstGeom prst="can">
            <a:avLst>
              <a:gd name="adj" fmla="val 26574"/>
            </a:avLst>
          </a:prstGeom>
          <a:gradFill flip="none" rotWithShape="1">
            <a:gsLst>
              <a:gs pos="0">
                <a:schemeClr val="accent1"/>
              </a:gs>
              <a:gs pos="100000">
                <a:schemeClr val="accent1">
                  <a:lumMod val="50000"/>
                </a:schemeClr>
              </a:gs>
            </a:gsLst>
            <a:lin ang="0" scaled="1"/>
            <a:tileRect/>
          </a:gradFill>
          <a:ln w="12700">
            <a:solidFill>
              <a:schemeClr val="bg1"/>
            </a:solidFill>
            <a:round/>
            <a:headEnd/>
            <a:tailEnd/>
          </a:ln>
          <a:effectLst>
            <a:outerShdw blurRad="50800" dist="25400" dir="2700000">
              <a:srgbClr val="000000">
                <a:alpha val="40000"/>
              </a:srgbClr>
            </a:outerShdw>
          </a:effectLst>
        </p:spPr>
        <p:txBody>
          <a:bodyPr wrap="none" lIns="0" tIns="0" rIns="0" bIns="0" anchor="ctr" anchorCtr="1"/>
          <a:lstStyle/>
          <a:p>
            <a:endParaRPr lang="en-US" sz="800" b="1" dirty="0">
              <a:solidFill>
                <a:prstClr val="white"/>
              </a:solidFill>
              <a:latin typeface="微软雅黑" panose="020B0503020204020204" pitchFamily="34" charset="-122"/>
              <a:ea typeface="微软雅黑" panose="020B0503020204020204" pitchFamily="34" charset="-122"/>
            </a:endParaRPr>
          </a:p>
        </p:txBody>
      </p:sp>
      <p:grpSp>
        <p:nvGrpSpPr>
          <p:cNvPr id="4212" name="Group 979"/>
          <p:cNvGrpSpPr/>
          <p:nvPr/>
        </p:nvGrpSpPr>
        <p:grpSpPr>
          <a:xfrm>
            <a:off x="665574" y="5373728"/>
            <a:ext cx="690640" cy="284997"/>
            <a:chOff x="582805" y="4692720"/>
            <a:chExt cx="533399" cy="293486"/>
          </a:xfrm>
          <a:effectLst>
            <a:outerShdw blurRad="50800" dist="25400" dir="2700000">
              <a:srgbClr val="000000">
                <a:alpha val="40000"/>
              </a:srgbClr>
            </a:outerShdw>
          </a:effectLst>
        </p:grpSpPr>
        <p:sp>
          <p:nvSpPr>
            <p:cNvPr id="739" name="Flowchart: Stored Data 980"/>
            <p:cNvSpPr/>
            <p:nvPr/>
          </p:nvSpPr>
          <p:spPr bwMode="auto">
            <a:xfrm flipH="1">
              <a:off x="582805" y="4692720"/>
              <a:ext cx="533399" cy="292464"/>
            </a:xfrm>
            <a:prstGeom prst="flowChartOnlineStorage">
              <a:avLst/>
            </a:prstGeom>
            <a:gradFill flip="none" rotWithShape="1">
              <a:gsLst>
                <a:gs pos="0">
                  <a:schemeClr val="accent4"/>
                </a:gs>
                <a:gs pos="100000">
                  <a:schemeClr val="accent4">
                    <a:lumMod val="50000"/>
                  </a:schemeClr>
                </a:gs>
              </a:gsLst>
              <a:lin ang="564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endParaRPr lang="en-US" sz="8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740" name="TextBox 739"/>
            <p:cNvSpPr txBox="1"/>
            <p:nvPr/>
          </p:nvSpPr>
          <p:spPr>
            <a:xfrm>
              <a:off x="616998" y="4700957"/>
              <a:ext cx="499178" cy="285249"/>
            </a:xfrm>
            <a:prstGeom prst="rect">
              <a:avLst/>
            </a:prstGeom>
            <a:noFill/>
          </p:spPr>
          <p:txBody>
            <a:bodyPr wrap="none" rtlCol="0" anchor="ctr">
              <a:spAutoFit/>
            </a:bodyPr>
            <a:lstStyle/>
            <a:p>
              <a:pPr algn="ctr"/>
              <a:r>
                <a:rPr lang="zh-CN" altLang="en-US" sz="1200" b="1" dirty="0">
                  <a:solidFill>
                    <a:prstClr val="white"/>
                  </a:solidFill>
                  <a:latin typeface="微软雅黑" panose="020B0503020204020204" pitchFamily="34" charset="-122"/>
                  <a:ea typeface="微软雅黑" panose="020B0503020204020204" pitchFamily="34" charset="-122"/>
                  <a:cs typeface="Calibri" pitchFamily="34" charset="0"/>
                </a:rPr>
                <a:t>大数据</a:t>
              </a:r>
              <a:endParaRPr lang="en-US" sz="12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grpSp>
      <p:sp>
        <p:nvSpPr>
          <p:cNvPr id="742" name="Flowchart: Multidocument 991"/>
          <p:cNvSpPr/>
          <p:nvPr/>
        </p:nvSpPr>
        <p:spPr bwMode="auto">
          <a:xfrm>
            <a:off x="702113" y="4967607"/>
            <a:ext cx="698847" cy="369977"/>
          </a:xfrm>
          <a:prstGeom prst="flowChartMultidocument">
            <a:avLst/>
          </a:prstGeom>
          <a:gradFill flip="none" rotWithShape="1">
            <a:gsLst>
              <a:gs pos="41000">
                <a:schemeClr val="accent1"/>
              </a:gs>
              <a:gs pos="100000">
                <a:schemeClr val="accent1">
                  <a:lumMod val="75000"/>
                </a:schemeClr>
              </a:gs>
            </a:gsLst>
            <a:lin ang="7380000" scaled="0"/>
            <a:tileRect/>
          </a:gradFill>
          <a:ln w="9525">
            <a:solidFill>
              <a:srgbClr val="FFFFFF"/>
            </a:solidFill>
            <a:miter lim="800000"/>
            <a:headEnd/>
            <a:tailEnd/>
          </a:ln>
          <a:effectLst>
            <a:outerShdw blurRad="50800" dist="25400" dir="2700000">
              <a:srgbClr val="000000">
                <a:alpha val="40000"/>
              </a:srgbClr>
            </a:outerShdw>
          </a:effectLst>
        </p:spPr>
        <p:txBody>
          <a:bodyPr lIns="0" tIns="0" rIns="0" bIns="0" anchor="ctr"/>
          <a:lstStyle/>
          <a:p>
            <a:pPr algn="ctr">
              <a:defRPr/>
            </a:pPr>
            <a:endParaRPr lang="en-US" sz="7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743" name="TextBox 742"/>
          <p:cNvSpPr txBox="1"/>
          <p:nvPr/>
        </p:nvSpPr>
        <p:spPr>
          <a:xfrm>
            <a:off x="719589" y="5012419"/>
            <a:ext cx="519935" cy="277063"/>
          </a:xfrm>
          <a:prstGeom prst="rect">
            <a:avLst/>
          </a:prstGeom>
          <a:noFill/>
          <a:ln w="9525">
            <a:noFill/>
            <a:miter lim="800000"/>
            <a:headEnd/>
            <a:tailEnd/>
          </a:ln>
          <a:effectLst/>
        </p:spPr>
        <p:txBody>
          <a:bodyPr lIns="0" tIns="0" rIns="0" bIns="0" anchor="ctr"/>
          <a:lstStyle/>
          <a:p>
            <a:pPr algn="ctr">
              <a:defRPr/>
            </a:pPr>
            <a:r>
              <a:rPr lang="zh-CN" altLang="en-US" sz="1200" b="1" dirty="0">
                <a:latin typeface="微软雅黑" panose="020B0503020204020204" pitchFamily="34" charset="-122"/>
                <a:ea typeface="微软雅黑" panose="020B0503020204020204" pitchFamily="34" charset="-122"/>
                <a:cs typeface="Calibri" pitchFamily="34" charset="0"/>
              </a:rPr>
              <a:t>日志</a:t>
            </a:r>
            <a:endParaRPr lang="en-US" sz="1200" b="1" dirty="0">
              <a:latin typeface="微软雅黑" panose="020B0503020204020204" pitchFamily="34" charset="-122"/>
              <a:ea typeface="微软雅黑" panose="020B0503020204020204" pitchFamily="34" charset="-122"/>
              <a:cs typeface="Calibri" pitchFamily="34" charset="0"/>
            </a:endParaRPr>
          </a:p>
        </p:txBody>
      </p:sp>
      <p:grpSp>
        <p:nvGrpSpPr>
          <p:cNvPr id="4213" name="Group 703"/>
          <p:cNvGrpSpPr>
            <a:grpSpLocks/>
          </p:cNvGrpSpPr>
          <p:nvPr/>
        </p:nvGrpSpPr>
        <p:grpSpPr bwMode="auto">
          <a:xfrm>
            <a:off x="9811035" y="2977660"/>
            <a:ext cx="433904" cy="616514"/>
            <a:chOff x="3659" y="970"/>
            <a:chExt cx="577" cy="1125"/>
          </a:xfrm>
          <a:effectLst>
            <a:outerShdw blurRad="50800" dist="25400" dir="2700000">
              <a:srgbClr val="000000">
                <a:alpha val="40000"/>
              </a:srgbClr>
            </a:outerShdw>
          </a:effectLst>
        </p:grpSpPr>
        <p:sp>
          <p:nvSpPr>
            <p:cNvPr id="741" name="Rectangle 103"/>
            <p:cNvSpPr>
              <a:spLocks noChangeArrowheads="1"/>
            </p:cNvSpPr>
            <p:nvPr/>
          </p:nvSpPr>
          <p:spPr bwMode="auto">
            <a:xfrm>
              <a:off x="3667" y="978"/>
              <a:ext cx="191" cy="674"/>
            </a:xfrm>
            <a:prstGeom prst="rect">
              <a:avLst/>
            </a:prstGeom>
            <a:solidFill>
              <a:srgbClr val="FFB64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endParaRPr lang="en-US">
                <a:solidFill>
                  <a:srgbClr val="3C3C3B"/>
                </a:solidFill>
                <a:latin typeface="微软雅黑" panose="020B0503020204020204" pitchFamily="34" charset="-122"/>
                <a:ea typeface="微软雅黑" panose="020B0503020204020204" pitchFamily="34" charset="-122"/>
              </a:endParaRPr>
            </a:p>
          </p:txBody>
        </p:sp>
        <p:sp>
          <p:nvSpPr>
            <p:cNvPr id="744" name="Freeform 104"/>
            <p:cNvSpPr>
              <a:spLocks/>
            </p:cNvSpPr>
            <p:nvPr/>
          </p:nvSpPr>
          <p:spPr bwMode="auto">
            <a:xfrm>
              <a:off x="3659" y="970"/>
              <a:ext cx="207" cy="674"/>
            </a:xfrm>
            <a:custGeom>
              <a:avLst/>
              <a:gdLst>
                <a:gd name="T0" fmla="*/ 74 w 265"/>
                <a:gd name="T1" fmla="*/ 0 h 699"/>
                <a:gd name="T2" fmla="*/ 0 w 265"/>
                <a:gd name="T3" fmla="*/ 0 h 699"/>
                <a:gd name="T4" fmla="*/ 0 w 265"/>
                <a:gd name="T5" fmla="*/ 205 h 699"/>
                <a:gd name="T6" fmla="*/ 77 w 265"/>
                <a:gd name="T7" fmla="*/ 205 h 699"/>
                <a:gd name="T8" fmla="*/ 77 w 265"/>
                <a:gd name="T9" fmla="*/ 0 h 699"/>
                <a:gd name="T10" fmla="*/ 74 w 265"/>
                <a:gd name="T11" fmla="*/ 0 h 699"/>
                <a:gd name="T12" fmla="*/ 72 w 265"/>
                <a:gd name="T13" fmla="*/ 5 h 699"/>
                <a:gd name="T14" fmla="*/ 72 w 265"/>
                <a:gd name="T15" fmla="*/ 200 h 699"/>
                <a:gd name="T16" fmla="*/ 5 w 265"/>
                <a:gd name="T17" fmla="*/ 200 h 699"/>
                <a:gd name="T18" fmla="*/ 5 w 265"/>
                <a:gd name="T19" fmla="*/ 5 h 699"/>
                <a:gd name="T20" fmla="*/ 72 w 265"/>
                <a:gd name="T21" fmla="*/ 5 h 699"/>
                <a:gd name="T22" fmla="*/ 74 w 265"/>
                <a:gd name="T23" fmla="*/ 0 h 6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699">
                  <a:moveTo>
                    <a:pt x="255" y="0"/>
                  </a:moveTo>
                  <a:lnTo>
                    <a:pt x="0" y="0"/>
                  </a:lnTo>
                  <a:lnTo>
                    <a:pt x="0" y="699"/>
                  </a:lnTo>
                  <a:lnTo>
                    <a:pt x="265" y="699"/>
                  </a:lnTo>
                  <a:lnTo>
                    <a:pt x="265" y="0"/>
                  </a:lnTo>
                  <a:lnTo>
                    <a:pt x="255" y="0"/>
                  </a:lnTo>
                  <a:lnTo>
                    <a:pt x="247" y="18"/>
                  </a:lnTo>
                  <a:lnTo>
                    <a:pt x="247" y="681"/>
                  </a:lnTo>
                  <a:lnTo>
                    <a:pt x="19" y="681"/>
                  </a:lnTo>
                  <a:lnTo>
                    <a:pt x="19" y="18"/>
                  </a:lnTo>
                  <a:lnTo>
                    <a:pt x="247" y="18"/>
                  </a:lnTo>
                  <a:lnTo>
                    <a:pt x="25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spAutoFit/>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45" name="Rectangle 105"/>
            <p:cNvSpPr>
              <a:spLocks noChangeArrowheads="1"/>
            </p:cNvSpPr>
            <p:nvPr/>
          </p:nvSpPr>
          <p:spPr bwMode="auto">
            <a:xfrm>
              <a:off x="3677" y="989"/>
              <a:ext cx="171" cy="6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endParaRPr lang="en-US">
                <a:solidFill>
                  <a:srgbClr val="3C3C3B"/>
                </a:solidFill>
                <a:latin typeface="微软雅黑" panose="020B0503020204020204" pitchFamily="34" charset="-122"/>
                <a:ea typeface="微软雅黑" panose="020B0503020204020204" pitchFamily="34" charset="-122"/>
              </a:endParaRPr>
            </a:p>
          </p:txBody>
        </p:sp>
        <p:sp>
          <p:nvSpPr>
            <p:cNvPr id="746" name="Rectangle 106"/>
            <p:cNvSpPr>
              <a:spLocks noChangeArrowheads="1"/>
            </p:cNvSpPr>
            <p:nvPr/>
          </p:nvSpPr>
          <p:spPr bwMode="auto">
            <a:xfrm>
              <a:off x="3687" y="1028"/>
              <a:ext cx="149" cy="6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endParaRPr lang="en-US">
                <a:solidFill>
                  <a:srgbClr val="3C3C3B"/>
                </a:solidFill>
                <a:latin typeface="微软雅黑" panose="020B0503020204020204" pitchFamily="34" charset="-122"/>
                <a:ea typeface="微软雅黑" panose="020B0503020204020204" pitchFamily="34" charset="-122"/>
              </a:endParaRPr>
            </a:p>
          </p:txBody>
        </p:sp>
        <p:sp>
          <p:nvSpPr>
            <p:cNvPr id="747" name="Rectangle 107"/>
            <p:cNvSpPr>
              <a:spLocks noChangeArrowheads="1"/>
            </p:cNvSpPr>
            <p:nvPr/>
          </p:nvSpPr>
          <p:spPr bwMode="auto">
            <a:xfrm>
              <a:off x="3687" y="1055"/>
              <a:ext cx="149" cy="6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endParaRPr lang="en-US">
                <a:solidFill>
                  <a:srgbClr val="3C3C3B"/>
                </a:solidFill>
                <a:latin typeface="微软雅黑" panose="020B0503020204020204" pitchFamily="34" charset="-122"/>
                <a:ea typeface="微软雅黑" panose="020B0503020204020204" pitchFamily="34" charset="-122"/>
              </a:endParaRPr>
            </a:p>
          </p:txBody>
        </p:sp>
        <p:sp>
          <p:nvSpPr>
            <p:cNvPr id="748" name="Rectangle 108"/>
            <p:cNvSpPr>
              <a:spLocks noChangeArrowheads="1"/>
            </p:cNvSpPr>
            <p:nvPr/>
          </p:nvSpPr>
          <p:spPr bwMode="auto">
            <a:xfrm>
              <a:off x="3687" y="1106"/>
              <a:ext cx="149" cy="6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endParaRPr lang="en-US">
                <a:solidFill>
                  <a:srgbClr val="3C3C3B"/>
                </a:solidFill>
                <a:latin typeface="微软雅黑" panose="020B0503020204020204" pitchFamily="34" charset="-122"/>
                <a:ea typeface="微软雅黑" panose="020B0503020204020204" pitchFamily="34" charset="-122"/>
              </a:endParaRPr>
            </a:p>
          </p:txBody>
        </p:sp>
        <p:sp>
          <p:nvSpPr>
            <p:cNvPr id="749" name="Rectangle 109"/>
            <p:cNvSpPr>
              <a:spLocks noChangeArrowheads="1"/>
            </p:cNvSpPr>
            <p:nvPr/>
          </p:nvSpPr>
          <p:spPr bwMode="auto">
            <a:xfrm>
              <a:off x="3687" y="1328"/>
              <a:ext cx="154" cy="67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endParaRPr lang="en-US">
                <a:solidFill>
                  <a:srgbClr val="3C3C3B"/>
                </a:solidFill>
                <a:latin typeface="微软雅黑" panose="020B0503020204020204" pitchFamily="34" charset="-122"/>
                <a:ea typeface="微软雅黑" panose="020B0503020204020204" pitchFamily="34" charset="-122"/>
              </a:endParaRPr>
            </a:p>
          </p:txBody>
        </p:sp>
        <p:sp>
          <p:nvSpPr>
            <p:cNvPr id="750" name="Rectangle 110"/>
            <p:cNvSpPr>
              <a:spLocks noChangeArrowheads="1"/>
            </p:cNvSpPr>
            <p:nvPr/>
          </p:nvSpPr>
          <p:spPr bwMode="auto">
            <a:xfrm>
              <a:off x="3940" y="1365"/>
              <a:ext cx="211" cy="67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endParaRPr lang="en-US">
                <a:solidFill>
                  <a:srgbClr val="3C3C3B"/>
                </a:solidFill>
                <a:latin typeface="微软雅黑" panose="020B0503020204020204" pitchFamily="34" charset="-122"/>
                <a:ea typeface="微软雅黑" panose="020B0503020204020204" pitchFamily="34" charset="-122"/>
              </a:endParaRPr>
            </a:p>
          </p:txBody>
        </p:sp>
        <p:sp>
          <p:nvSpPr>
            <p:cNvPr id="751" name="Rectangle 111"/>
            <p:cNvSpPr>
              <a:spLocks noChangeArrowheads="1"/>
            </p:cNvSpPr>
            <p:nvPr/>
          </p:nvSpPr>
          <p:spPr bwMode="auto">
            <a:xfrm>
              <a:off x="3880" y="1092"/>
              <a:ext cx="329" cy="6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endParaRPr lang="en-US">
                <a:solidFill>
                  <a:srgbClr val="3C3C3B"/>
                </a:solidFill>
                <a:latin typeface="微软雅黑" panose="020B0503020204020204" pitchFamily="34" charset="-122"/>
                <a:ea typeface="微软雅黑" panose="020B0503020204020204" pitchFamily="34" charset="-122"/>
              </a:endParaRPr>
            </a:p>
          </p:txBody>
        </p:sp>
        <p:sp>
          <p:nvSpPr>
            <p:cNvPr id="752" name="Freeform 112"/>
            <p:cNvSpPr>
              <a:spLocks/>
            </p:cNvSpPr>
            <p:nvPr/>
          </p:nvSpPr>
          <p:spPr bwMode="auto">
            <a:xfrm>
              <a:off x="3855" y="1421"/>
              <a:ext cx="381" cy="674"/>
            </a:xfrm>
            <a:custGeom>
              <a:avLst/>
              <a:gdLst>
                <a:gd name="T0" fmla="*/ 10 w 487"/>
                <a:gd name="T1" fmla="*/ 0 h 119"/>
                <a:gd name="T2" fmla="*/ 131 w 487"/>
                <a:gd name="T3" fmla="*/ 0 h 119"/>
                <a:gd name="T4" fmla="*/ 142 w 487"/>
                <a:gd name="T5" fmla="*/ 35 h 119"/>
                <a:gd name="T6" fmla="*/ 0 w 487"/>
                <a:gd name="T7" fmla="*/ 35 h 119"/>
                <a:gd name="T8" fmla="*/ 10 w 487"/>
                <a:gd name="T9" fmla="*/ 0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7" h="119">
                  <a:moveTo>
                    <a:pt x="35" y="0"/>
                  </a:moveTo>
                  <a:lnTo>
                    <a:pt x="449" y="0"/>
                  </a:lnTo>
                  <a:lnTo>
                    <a:pt x="487" y="119"/>
                  </a:lnTo>
                  <a:lnTo>
                    <a:pt x="0" y="119"/>
                  </a:lnTo>
                  <a:lnTo>
                    <a:pt x="3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spAutoFit/>
            </a:bodyPr>
            <a:lstStyle/>
            <a:p>
              <a:endParaRPr lang="en-US">
                <a:solidFill>
                  <a:srgbClr val="3C3C3B"/>
                </a:solidFill>
                <a:latin typeface="微软雅黑" panose="020B0503020204020204" pitchFamily="34" charset="-122"/>
                <a:ea typeface="微软雅黑" panose="020B0503020204020204" pitchFamily="34" charset="-122"/>
              </a:endParaRPr>
            </a:p>
          </p:txBody>
        </p:sp>
        <p:grpSp>
          <p:nvGrpSpPr>
            <p:cNvPr id="4214" name="Group 696"/>
            <p:cNvGrpSpPr>
              <a:grpSpLocks/>
            </p:cNvGrpSpPr>
            <p:nvPr/>
          </p:nvGrpSpPr>
          <p:grpSpPr bwMode="auto">
            <a:xfrm>
              <a:off x="3898" y="1111"/>
              <a:ext cx="295" cy="238"/>
              <a:chOff x="1311" y="631"/>
              <a:chExt cx="658" cy="530"/>
            </a:xfrm>
          </p:grpSpPr>
          <p:sp>
            <p:nvSpPr>
              <p:cNvPr id="754" name="Freeform 697"/>
              <p:cNvSpPr>
                <a:spLocks/>
              </p:cNvSpPr>
              <p:nvPr/>
            </p:nvSpPr>
            <p:spPr bwMode="auto">
              <a:xfrm>
                <a:off x="1311" y="631"/>
                <a:ext cx="658" cy="530"/>
              </a:xfrm>
              <a:custGeom>
                <a:avLst/>
                <a:gdLst>
                  <a:gd name="T0" fmla="*/ 84 w 658"/>
                  <a:gd name="T1" fmla="*/ 0 h 530"/>
                  <a:gd name="T2" fmla="*/ 68 w 658"/>
                  <a:gd name="T3" fmla="*/ 2 h 530"/>
                  <a:gd name="T4" fmla="*/ 52 w 658"/>
                  <a:gd name="T5" fmla="*/ 6 h 530"/>
                  <a:gd name="T6" fmla="*/ 38 w 658"/>
                  <a:gd name="T7" fmla="*/ 14 h 530"/>
                  <a:gd name="T8" fmla="*/ 26 w 658"/>
                  <a:gd name="T9" fmla="*/ 24 h 530"/>
                  <a:gd name="T10" fmla="*/ 14 w 658"/>
                  <a:gd name="T11" fmla="*/ 38 h 530"/>
                  <a:gd name="T12" fmla="*/ 8 w 658"/>
                  <a:gd name="T13" fmla="*/ 52 h 530"/>
                  <a:gd name="T14" fmla="*/ 2 w 658"/>
                  <a:gd name="T15" fmla="*/ 68 h 530"/>
                  <a:gd name="T16" fmla="*/ 0 w 658"/>
                  <a:gd name="T17" fmla="*/ 84 h 530"/>
                  <a:gd name="T18" fmla="*/ 0 w 658"/>
                  <a:gd name="T19" fmla="*/ 446 h 530"/>
                  <a:gd name="T20" fmla="*/ 2 w 658"/>
                  <a:gd name="T21" fmla="*/ 462 h 530"/>
                  <a:gd name="T22" fmla="*/ 8 w 658"/>
                  <a:gd name="T23" fmla="*/ 478 h 530"/>
                  <a:gd name="T24" fmla="*/ 14 w 658"/>
                  <a:gd name="T25" fmla="*/ 492 h 530"/>
                  <a:gd name="T26" fmla="*/ 26 w 658"/>
                  <a:gd name="T27" fmla="*/ 506 h 530"/>
                  <a:gd name="T28" fmla="*/ 38 w 658"/>
                  <a:gd name="T29" fmla="*/ 516 h 530"/>
                  <a:gd name="T30" fmla="*/ 52 w 658"/>
                  <a:gd name="T31" fmla="*/ 524 h 530"/>
                  <a:gd name="T32" fmla="*/ 68 w 658"/>
                  <a:gd name="T33" fmla="*/ 528 h 530"/>
                  <a:gd name="T34" fmla="*/ 84 w 658"/>
                  <a:gd name="T35" fmla="*/ 530 h 530"/>
                  <a:gd name="T36" fmla="*/ 574 w 658"/>
                  <a:gd name="T37" fmla="*/ 530 h 530"/>
                  <a:gd name="T38" fmla="*/ 590 w 658"/>
                  <a:gd name="T39" fmla="*/ 528 h 530"/>
                  <a:gd name="T40" fmla="*/ 606 w 658"/>
                  <a:gd name="T41" fmla="*/ 524 h 530"/>
                  <a:gd name="T42" fmla="*/ 620 w 658"/>
                  <a:gd name="T43" fmla="*/ 516 h 530"/>
                  <a:gd name="T44" fmla="*/ 634 w 658"/>
                  <a:gd name="T45" fmla="*/ 506 h 530"/>
                  <a:gd name="T46" fmla="*/ 644 w 658"/>
                  <a:gd name="T47" fmla="*/ 492 h 530"/>
                  <a:gd name="T48" fmla="*/ 652 w 658"/>
                  <a:gd name="T49" fmla="*/ 478 h 530"/>
                  <a:gd name="T50" fmla="*/ 656 w 658"/>
                  <a:gd name="T51" fmla="*/ 462 h 530"/>
                  <a:gd name="T52" fmla="*/ 658 w 658"/>
                  <a:gd name="T53" fmla="*/ 446 h 530"/>
                  <a:gd name="T54" fmla="*/ 658 w 658"/>
                  <a:gd name="T55" fmla="*/ 84 h 530"/>
                  <a:gd name="T56" fmla="*/ 656 w 658"/>
                  <a:gd name="T57" fmla="*/ 68 h 530"/>
                  <a:gd name="T58" fmla="*/ 652 w 658"/>
                  <a:gd name="T59" fmla="*/ 52 h 530"/>
                  <a:gd name="T60" fmla="*/ 644 w 658"/>
                  <a:gd name="T61" fmla="*/ 38 h 530"/>
                  <a:gd name="T62" fmla="*/ 634 w 658"/>
                  <a:gd name="T63" fmla="*/ 24 h 530"/>
                  <a:gd name="T64" fmla="*/ 620 w 658"/>
                  <a:gd name="T65" fmla="*/ 14 h 530"/>
                  <a:gd name="T66" fmla="*/ 606 w 658"/>
                  <a:gd name="T67" fmla="*/ 6 h 530"/>
                  <a:gd name="T68" fmla="*/ 590 w 658"/>
                  <a:gd name="T69" fmla="*/ 2 h 530"/>
                  <a:gd name="T70" fmla="*/ 574 w 658"/>
                  <a:gd name="T71" fmla="*/ 0 h 530"/>
                  <a:gd name="T72" fmla="*/ 84 w 658"/>
                  <a:gd name="T73" fmla="*/ 0 h 5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58" h="530">
                    <a:moveTo>
                      <a:pt x="84" y="0"/>
                    </a:moveTo>
                    <a:lnTo>
                      <a:pt x="68" y="2"/>
                    </a:lnTo>
                    <a:lnTo>
                      <a:pt x="52" y="6"/>
                    </a:lnTo>
                    <a:lnTo>
                      <a:pt x="38" y="14"/>
                    </a:lnTo>
                    <a:lnTo>
                      <a:pt x="26" y="24"/>
                    </a:lnTo>
                    <a:lnTo>
                      <a:pt x="14" y="38"/>
                    </a:lnTo>
                    <a:lnTo>
                      <a:pt x="8" y="52"/>
                    </a:lnTo>
                    <a:lnTo>
                      <a:pt x="2" y="68"/>
                    </a:lnTo>
                    <a:lnTo>
                      <a:pt x="0" y="84"/>
                    </a:lnTo>
                    <a:lnTo>
                      <a:pt x="0" y="446"/>
                    </a:lnTo>
                    <a:lnTo>
                      <a:pt x="2" y="462"/>
                    </a:lnTo>
                    <a:lnTo>
                      <a:pt x="8" y="478"/>
                    </a:lnTo>
                    <a:lnTo>
                      <a:pt x="14" y="492"/>
                    </a:lnTo>
                    <a:lnTo>
                      <a:pt x="26" y="506"/>
                    </a:lnTo>
                    <a:lnTo>
                      <a:pt x="38" y="516"/>
                    </a:lnTo>
                    <a:lnTo>
                      <a:pt x="52" y="524"/>
                    </a:lnTo>
                    <a:lnTo>
                      <a:pt x="68" y="528"/>
                    </a:lnTo>
                    <a:lnTo>
                      <a:pt x="84" y="530"/>
                    </a:lnTo>
                    <a:lnTo>
                      <a:pt x="574" y="530"/>
                    </a:lnTo>
                    <a:lnTo>
                      <a:pt x="590" y="528"/>
                    </a:lnTo>
                    <a:lnTo>
                      <a:pt x="606" y="524"/>
                    </a:lnTo>
                    <a:lnTo>
                      <a:pt x="620" y="516"/>
                    </a:lnTo>
                    <a:lnTo>
                      <a:pt x="634" y="506"/>
                    </a:lnTo>
                    <a:lnTo>
                      <a:pt x="644" y="492"/>
                    </a:lnTo>
                    <a:lnTo>
                      <a:pt x="652" y="478"/>
                    </a:lnTo>
                    <a:lnTo>
                      <a:pt x="656" y="462"/>
                    </a:lnTo>
                    <a:lnTo>
                      <a:pt x="658" y="446"/>
                    </a:lnTo>
                    <a:lnTo>
                      <a:pt x="658" y="84"/>
                    </a:lnTo>
                    <a:lnTo>
                      <a:pt x="656" y="68"/>
                    </a:lnTo>
                    <a:lnTo>
                      <a:pt x="652" y="52"/>
                    </a:lnTo>
                    <a:lnTo>
                      <a:pt x="644" y="38"/>
                    </a:lnTo>
                    <a:lnTo>
                      <a:pt x="634" y="24"/>
                    </a:lnTo>
                    <a:lnTo>
                      <a:pt x="620" y="14"/>
                    </a:lnTo>
                    <a:lnTo>
                      <a:pt x="606" y="6"/>
                    </a:lnTo>
                    <a:lnTo>
                      <a:pt x="590" y="2"/>
                    </a:lnTo>
                    <a:lnTo>
                      <a:pt x="574" y="0"/>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C3C3B"/>
                  </a:solidFill>
                  <a:latin typeface="微软雅黑" panose="020B0503020204020204" pitchFamily="34" charset="-122"/>
                  <a:ea typeface="微软雅黑" panose="020B0503020204020204" pitchFamily="34" charset="-122"/>
                </a:endParaRPr>
              </a:p>
            </p:txBody>
          </p:sp>
          <p:sp>
            <p:nvSpPr>
              <p:cNvPr id="755" name="Freeform 698"/>
              <p:cNvSpPr>
                <a:spLocks/>
              </p:cNvSpPr>
              <p:nvPr/>
            </p:nvSpPr>
            <p:spPr bwMode="auto">
              <a:xfrm>
                <a:off x="1331" y="651"/>
                <a:ext cx="618" cy="490"/>
              </a:xfrm>
              <a:custGeom>
                <a:avLst/>
                <a:gdLst>
                  <a:gd name="T0" fmla="*/ 0 w 618"/>
                  <a:gd name="T1" fmla="*/ 426 h 490"/>
                  <a:gd name="T2" fmla="*/ 0 w 618"/>
                  <a:gd name="T3" fmla="*/ 64 h 490"/>
                  <a:gd name="T4" fmla="*/ 0 w 618"/>
                  <a:gd name="T5" fmla="*/ 50 h 490"/>
                  <a:gd name="T6" fmla="*/ 4 w 618"/>
                  <a:gd name="T7" fmla="*/ 38 h 490"/>
                  <a:gd name="T8" fmla="*/ 10 w 618"/>
                  <a:gd name="T9" fmla="*/ 28 h 490"/>
                  <a:gd name="T10" fmla="*/ 18 w 618"/>
                  <a:gd name="T11" fmla="*/ 18 h 490"/>
                  <a:gd name="T12" fmla="*/ 28 w 618"/>
                  <a:gd name="T13" fmla="*/ 10 h 490"/>
                  <a:gd name="T14" fmla="*/ 40 w 618"/>
                  <a:gd name="T15" fmla="*/ 4 h 490"/>
                  <a:gd name="T16" fmla="*/ 52 w 618"/>
                  <a:gd name="T17" fmla="*/ 0 h 490"/>
                  <a:gd name="T18" fmla="*/ 64 w 618"/>
                  <a:gd name="T19" fmla="*/ 0 h 490"/>
                  <a:gd name="T20" fmla="*/ 554 w 618"/>
                  <a:gd name="T21" fmla="*/ 0 h 490"/>
                  <a:gd name="T22" fmla="*/ 566 w 618"/>
                  <a:gd name="T23" fmla="*/ 0 h 490"/>
                  <a:gd name="T24" fmla="*/ 578 w 618"/>
                  <a:gd name="T25" fmla="*/ 4 h 490"/>
                  <a:gd name="T26" fmla="*/ 590 w 618"/>
                  <a:gd name="T27" fmla="*/ 10 h 490"/>
                  <a:gd name="T28" fmla="*/ 600 w 618"/>
                  <a:gd name="T29" fmla="*/ 18 h 490"/>
                  <a:gd name="T30" fmla="*/ 608 w 618"/>
                  <a:gd name="T31" fmla="*/ 28 h 490"/>
                  <a:gd name="T32" fmla="*/ 614 w 618"/>
                  <a:gd name="T33" fmla="*/ 38 h 490"/>
                  <a:gd name="T34" fmla="*/ 618 w 618"/>
                  <a:gd name="T35" fmla="*/ 50 h 490"/>
                  <a:gd name="T36" fmla="*/ 618 w 618"/>
                  <a:gd name="T37" fmla="*/ 64 h 490"/>
                  <a:gd name="T38" fmla="*/ 618 w 618"/>
                  <a:gd name="T39" fmla="*/ 426 h 490"/>
                  <a:gd name="T40" fmla="*/ 618 w 618"/>
                  <a:gd name="T41" fmla="*/ 438 h 490"/>
                  <a:gd name="T42" fmla="*/ 614 w 618"/>
                  <a:gd name="T43" fmla="*/ 452 h 490"/>
                  <a:gd name="T44" fmla="*/ 608 w 618"/>
                  <a:gd name="T45" fmla="*/ 462 h 490"/>
                  <a:gd name="T46" fmla="*/ 600 w 618"/>
                  <a:gd name="T47" fmla="*/ 472 h 490"/>
                  <a:gd name="T48" fmla="*/ 590 w 618"/>
                  <a:gd name="T49" fmla="*/ 480 h 490"/>
                  <a:gd name="T50" fmla="*/ 578 w 618"/>
                  <a:gd name="T51" fmla="*/ 486 h 490"/>
                  <a:gd name="T52" fmla="*/ 566 w 618"/>
                  <a:gd name="T53" fmla="*/ 490 h 490"/>
                  <a:gd name="T54" fmla="*/ 554 w 618"/>
                  <a:gd name="T55" fmla="*/ 490 h 490"/>
                  <a:gd name="T56" fmla="*/ 64 w 618"/>
                  <a:gd name="T57" fmla="*/ 490 h 490"/>
                  <a:gd name="T58" fmla="*/ 52 w 618"/>
                  <a:gd name="T59" fmla="*/ 490 h 490"/>
                  <a:gd name="T60" fmla="*/ 40 w 618"/>
                  <a:gd name="T61" fmla="*/ 486 h 490"/>
                  <a:gd name="T62" fmla="*/ 28 w 618"/>
                  <a:gd name="T63" fmla="*/ 480 h 490"/>
                  <a:gd name="T64" fmla="*/ 18 w 618"/>
                  <a:gd name="T65" fmla="*/ 472 h 490"/>
                  <a:gd name="T66" fmla="*/ 10 w 618"/>
                  <a:gd name="T67" fmla="*/ 462 h 490"/>
                  <a:gd name="T68" fmla="*/ 4 w 618"/>
                  <a:gd name="T69" fmla="*/ 452 h 490"/>
                  <a:gd name="T70" fmla="*/ 0 w 618"/>
                  <a:gd name="T71" fmla="*/ 438 h 490"/>
                  <a:gd name="T72" fmla="*/ 0 w 618"/>
                  <a:gd name="T73" fmla="*/ 426 h 4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18" h="490">
                    <a:moveTo>
                      <a:pt x="0" y="426"/>
                    </a:moveTo>
                    <a:lnTo>
                      <a:pt x="0" y="64"/>
                    </a:lnTo>
                    <a:lnTo>
                      <a:pt x="0" y="50"/>
                    </a:lnTo>
                    <a:lnTo>
                      <a:pt x="4" y="38"/>
                    </a:lnTo>
                    <a:lnTo>
                      <a:pt x="10" y="28"/>
                    </a:lnTo>
                    <a:lnTo>
                      <a:pt x="18" y="18"/>
                    </a:lnTo>
                    <a:lnTo>
                      <a:pt x="28" y="10"/>
                    </a:lnTo>
                    <a:lnTo>
                      <a:pt x="40" y="4"/>
                    </a:lnTo>
                    <a:lnTo>
                      <a:pt x="52" y="0"/>
                    </a:lnTo>
                    <a:lnTo>
                      <a:pt x="64" y="0"/>
                    </a:lnTo>
                    <a:lnTo>
                      <a:pt x="554" y="0"/>
                    </a:lnTo>
                    <a:lnTo>
                      <a:pt x="566" y="0"/>
                    </a:lnTo>
                    <a:lnTo>
                      <a:pt x="578" y="4"/>
                    </a:lnTo>
                    <a:lnTo>
                      <a:pt x="590" y="10"/>
                    </a:lnTo>
                    <a:lnTo>
                      <a:pt x="600" y="18"/>
                    </a:lnTo>
                    <a:lnTo>
                      <a:pt x="608" y="28"/>
                    </a:lnTo>
                    <a:lnTo>
                      <a:pt x="614" y="38"/>
                    </a:lnTo>
                    <a:lnTo>
                      <a:pt x="618" y="50"/>
                    </a:lnTo>
                    <a:lnTo>
                      <a:pt x="618" y="64"/>
                    </a:lnTo>
                    <a:lnTo>
                      <a:pt x="618" y="426"/>
                    </a:lnTo>
                    <a:lnTo>
                      <a:pt x="618" y="438"/>
                    </a:lnTo>
                    <a:lnTo>
                      <a:pt x="614" y="452"/>
                    </a:lnTo>
                    <a:lnTo>
                      <a:pt x="608" y="462"/>
                    </a:lnTo>
                    <a:lnTo>
                      <a:pt x="600" y="472"/>
                    </a:lnTo>
                    <a:lnTo>
                      <a:pt x="590" y="480"/>
                    </a:lnTo>
                    <a:lnTo>
                      <a:pt x="578" y="486"/>
                    </a:lnTo>
                    <a:lnTo>
                      <a:pt x="566" y="490"/>
                    </a:lnTo>
                    <a:lnTo>
                      <a:pt x="554" y="490"/>
                    </a:lnTo>
                    <a:lnTo>
                      <a:pt x="64" y="490"/>
                    </a:lnTo>
                    <a:lnTo>
                      <a:pt x="52" y="490"/>
                    </a:lnTo>
                    <a:lnTo>
                      <a:pt x="40" y="486"/>
                    </a:lnTo>
                    <a:lnTo>
                      <a:pt x="28" y="480"/>
                    </a:lnTo>
                    <a:lnTo>
                      <a:pt x="18" y="472"/>
                    </a:lnTo>
                    <a:lnTo>
                      <a:pt x="10" y="462"/>
                    </a:lnTo>
                    <a:lnTo>
                      <a:pt x="4" y="452"/>
                    </a:lnTo>
                    <a:lnTo>
                      <a:pt x="0" y="438"/>
                    </a:lnTo>
                    <a:lnTo>
                      <a:pt x="0" y="4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C3C3B"/>
                  </a:solidFill>
                  <a:latin typeface="微软雅黑" panose="020B0503020204020204" pitchFamily="34" charset="-122"/>
                  <a:ea typeface="微软雅黑" panose="020B0503020204020204" pitchFamily="34" charset="-122"/>
                </a:endParaRPr>
              </a:p>
            </p:txBody>
          </p:sp>
        </p:grpSp>
      </p:grpSp>
      <p:sp>
        <p:nvSpPr>
          <p:cNvPr id="10" name="TextBox 9"/>
          <p:cNvSpPr txBox="1"/>
          <p:nvPr/>
        </p:nvSpPr>
        <p:spPr>
          <a:xfrm rot="5400000">
            <a:off x="8169642" y="4903090"/>
            <a:ext cx="965560" cy="356163"/>
          </a:xfrm>
          <a:prstGeom prst="rect">
            <a:avLst/>
          </a:prstGeom>
          <a:noFill/>
        </p:spPr>
        <p:txBody>
          <a:bodyPr wrap="square" lIns="108878" tIns="54439" rIns="108878" bIns="54439" rtlCol="0">
            <a:spAutoFit/>
          </a:bodyPr>
          <a:lstStyle/>
          <a:p>
            <a:pPr algn="ctr"/>
            <a:r>
              <a:rPr lang="zh-CN" altLang="en-US" sz="800" b="1" dirty="0">
                <a:solidFill>
                  <a:srgbClr val="0079DB"/>
                </a:solidFill>
                <a:latin typeface="微软雅黑" panose="020B0503020204020204" pitchFamily="34" charset="-122"/>
                <a:ea typeface="微软雅黑" panose="020B0503020204020204" pitchFamily="34" charset="-122"/>
                <a:cs typeface="Calibri" pitchFamily="34" charset="0"/>
              </a:rPr>
              <a:t>额外的上下文数据</a:t>
            </a:r>
            <a:endParaRPr lang="en-US" sz="800" b="1" dirty="0">
              <a:solidFill>
                <a:srgbClr val="0079DB"/>
              </a:solidFill>
              <a:latin typeface="微软雅黑" panose="020B0503020204020204" pitchFamily="34" charset="-122"/>
              <a:ea typeface="微软雅黑" panose="020B0503020204020204" pitchFamily="34" charset="-122"/>
              <a:cs typeface="Calibri" pitchFamily="34" charset="0"/>
            </a:endParaRPr>
          </a:p>
        </p:txBody>
      </p:sp>
      <p:sp>
        <p:nvSpPr>
          <p:cNvPr id="758" name="Isosceles Triangle 757"/>
          <p:cNvSpPr/>
          <p:nvPr/>
        </p:nvSpPr>
        <p:spPr bwMode="auto">
          <a:xfrm rot="16200000" flipV="1">
            <a:off x="9506919" y="5325612"/>
            <a:ext cx="149532" cy="174716"/>
          </a:xfrm>
          <a:prstGeom prst="triangle">
            <a:avLst/>
          </a:prstGeom>
          <a:solidFill>
            <a:schemeClr val="accent1"/>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761" name="Isosceles Triangle 760"/>
          <p:cNvSpPr/>
          <p:nvPr/>
        </p:nvSpPr>
        <p:spPr bwMode="auto">
          <a:xfrm rot="16200000" flipV="1">
            <a:off x="9506919" y="5706700"/>
            <a:ext cx="149532" cy="174716"/>
          </a:xfrm>
          <a:prstGeom prst="triangle">
            <a:avLst/>
          </a:prstGeom>
          <a:solidFill>
            <a:schemeClr val="accent1"/>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cxnSp>
        <p:nvCxnSpPr>
          <p:cNvPr id="764" name="Elbow Connector 763"/>
          <p:cNvCxnSpPr>
            <a:stCxn id="740" idx="2"/>
            <a:endCxn id="834" idx="1"/>
          </p:cNvCxnSpPr>
          <p:nvPr/>
        </p:nvCxnSpPr>
        <p:spPr bwMode="auto">
          <a:xfrm rot="16200000" flipH="1">
            <a:off x="1482408" y="5209336"/>
            <a:ext cx="221074" cy="1119867"/>
          </a:xfrm>
          <a:prstGeom prst="bentConnector2">
            <a:avLst/>
          </a:prstGeom>
          <a:solidFill>
            <a:schemeClr val="accent1"/>
          </a:solidFill>
          <a:ln w="19050" cap="flat" cmpd="sng" algn="ctr">
            <a:solidFill>
              <a:schemeClr val="accent1"/>
            </a:solidFill>
            <a:prstDash val="sysDot"/>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a:off x="4672251" y="3890734"/>
            <a:ext cx="2111323" cy="0"/>
          </a:xfrm>
          <a:prstGeom prst="line">
            <a:avLst/>
          </a:prstGeom>
          <a:solidFill>
            <a:schemeClr val="accent1"/>
          </a:solidFill>
          <a:ln w="19050" cap="flat" cmpd="sng" algn="ctr">
            <a:solidFill>
              <a:schemeClr val="tx2"/>
            </a:solidFill>
            <a:prstDash val="sysDot"/>
            <a:round/>
            <a:headEnd type="none" w="med" len="med"/>
            <a:tailEnd type="none" w="med" len="med"/>
          </a:ln>
          <a:effectLst/>
        </p:spPr>
      </p:cxnSp>
      <p:cxnSp>
        <p:nvCxnSpPr>
          <p:cNvPr id="19" name="Elbow Connector 18"/>
          <p:cNvCxnSpPr/>
          <p:nvPr/>
        </p:nvCxnSpPr>
        <p:spPr bwMode="auto">
          <a:xfrm rot="5400000" flipH="1" flipV="1">
            <a:off x="5473770" y="2393290"/>
            <a:ext cx="201890" cy="160363"/>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Elbow Connector 25"/>
          <p:cNvCxnSpPr/>
          <p:nvPr/>
        </p:nvCxnSpPr>
        <p:spPr bwMode="auto">
          <a:xfrm>
            <a:off x="5003719" y="2715241"/>
            <a:ext cx="687688" cy="214183"/>
          </a:xfrm>
          <a:prstGeom prst="bentConnector3">
            <a:avLst>
              <a:gd name="adj1" fmla="val 2119"/>
            </a:avLst>
          </a:prstGeom>
          <a:solidFill>
            <a:schemeClr val="accent1"/>
          </a:solidFill>
          <a:ln w="9525" cap="flat" cmpd="sng" algn="ctr">
            <a:solidFill>
              <a:schemeClr val="tx1"/>
            </a:solidFill>
            <a:prstDash val="solid"/>
            <a:round/>
            <a:headEnd type="none" w="med" len="med"/>
            <a:tailEnd type="none" w="med" len="med"/>
          </a:ln>
          <a:effectLst/>
        </p:spPr>
      </p:cxnSp>
      <p:cxnSp>
        <p:nvCxnSpPr>
          <p:cNvPr id="4195" name="Elbow Connector 4194"/>
          <p:cNvCxnSpPr/>
          <p:nvPr/>
        </p:nvCxnSpPr>
        <p:spPr bwMode="auto">
          <a:xfrm flipV="1">
            <a:off x="5334189" y="2372464"/>
            <a:ext cx="312120" cy="96266"/>
          </a:xfrm>
          <a:prstGeom prst="bentConnector3">
            <a:avLst>
              <a:gd name="adj1" fmla="val -8425"/>
            </a:avLst>
          </a:prstGeom>
          <a:solidFill>
            <a:schemeClr val="accent1"/>
          </a:solidFill>
          <a:ln w="9525" cap="flat" cmpd="sng" algn="ctr">
            <a:solidFill>
              <a:schemeClr val="tx1"/>
            </a:solidFill>
            <a:prstDash val="solid"/>
            <a:round/>
            <a:headEnd type="none" w="med" len="med"/>
            <a:tailEnd type="none" w="med" len="med"/>
          </a:ln>
          <a:effectLst/>
        </p:spPr>
      </p:cxnSp>
      <p:cxnSp>
        <p:nvCxnSpPr>
          <p:cNvPr id="4210" name="Elbow Connector 4209"/>
          <p:cNvCxnSpPr>
            <a:stCxn id="528" idx="3"/>
            <a:endCxn id="1314" idx="0"/>
          </p:cNvCxnSpPr>
          <p:nvPr/>
        </p:nvCxnSpPr>
        <p:spPr bwMode="auto">
          <a:xfrm>
            <a:off x="5902645" y="2552169"/>
            <a:ext cx="225008" cy="126832"/>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grpSp>
        <p:nvGrpSpPr>
          <p:cNvPr id="4215" name="Group 4215"/>
          <p:cNvGrpSpPr/>
          <p:nvPr/>
        </p:nvGrpSpPr>
        <p:grpSpPr>
          <a:xfrm>
            <a:off x="8308480" y="2667618"/>
            <a:ext cx="571920" cy="410047"/>
            <a:chOff x="6074948" y="2981967"/>
            <a:chExt cx="742005" cy="709343"/>
          </a:xfrm>
          <a:effectLst>
            <a:outerShdw blurRad="50800" dist="25400" dir="2700000">
              <a:srgbClr val="000000">
                <a:alpha val="50000"/>
              </a:srgbClr>
            </a:outerShdw>
          </a:effectLst>
        </p:grpSpPr>
        <p:grpSp>
          <p:nvGrpSpPr>
            <p:cNvPr id="4216" name="Group 4214"/>
            <p:cNvGrpSpPr/>
            <p:nvPr/>
          </p:nvGrpSpPr>
          <p:grpSpPr>
            <a:xfrm>
              <a:off x="6310347" y="2981967"/>
              <a:ext cx="506606" cy="547843"/>
              <a:chOff x="4371566" y="139492"/>
              <a:chExt cx="1166143" cy="1384609"/>
            </a:xfrm>
          </p:grpSpPr>
          <p:sp>
            <p:nvSpPr>
              <p:cNvPr id="582" name="Freeform 766"/>
              <p:cNvSpPr>
                <a:spLocks/>
              </p:cNvSpPr>
              <p:nvPr/>
            </p:nvSpPr>
            <p:spPr bwMode="auto">
              <a:xfrm>
                <a:off x="5465725" y="504445"/>
                <a:ext cx="71984" cy="1010809"/>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85" name="Freeform 773"/>
              <p:cNvSpPr>
                <a:spLocks/>
              </p:cNvSpPr>
              <p:nvPr/>
            </p:nvSpPr>
            <p:spPr bwMode="auto">
              <a:xfrm>
                <a:off x="4378765" y="161610"/>
                <a:ext cx="1096558" cy="1353644"/>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88" name="Freeform 778"/>
              <p:cNvSpPr>
                <a:spLocks/>
              </p:cNvSpPr>
              <p:nvPr/>
            </p:nvSpPr>
            <p:spPr bwMode="auto">
              <a:xfrm>
                <a:off x="4371566" y="139492"/>
                <a:ext cx="1166143" cy="391495"/>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89" name="Freeform 917"/>
              <p:cNvSpPr>
                <a:spLocks/>
              </p:cNvSpPr>
              <p:nvPr/>
            </p:nvSpPr>
            <p:spPr bwMode="white">
              <a:xfrm>
                <a:off x="4465146" y="285473"/>
                <a:ext cx="923796" cy="111255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90" name="Freeform 918"/>
              <p:cNvSpPr>
                <a:spLocks/>
              </p:cNvSpPr>
              <p:nvPr/>
            </p:nvSpPr>
            <p:spPr bwMode="auto">
              <a:xfrm>
                <a:off x="4491540" y="320863"/>
                <a:ext cx="871008" cy="1041775"/>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91" name="Freeform 919"/>
              <p:cNvSpPr>
                <a:spLocks/>
              </p:cNvSpPr>
              <p:nvPr/>
            </p:nvSpPr>
            <p:spPr bwMode="auto">
              <a:xfrm>
                <a:off x="5184987" y="1521889"/>
                <a:ext cx="4799" cy="2212"/>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594" name="Freeform 920"/>
              <p:cNvSpPr>
                <a:spLocks/>
              </p:cNvSpPr>
              <p:nvPr/>
            </p:nvSpPr>
            <p:spPr bwMode="auto">
              <a:xfrm>
                <a:off x="4551527" y="488962"/>
                <a:ext cx="357521" cy="362741"/>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217" name="Group 92"/>
              <p:cNvGrpSpPr>
                <a:grpSpLocks/>
              </p:cNvGrpSpPr>
              <p:nvPr/>
            </p:nvGrpSpPr>
            <p:grpSpPr bwMode="auto">
              <a:xfrm>
                <a:off x="4580320" y="522140"/>
                <a:ext cx="307132" cy="218972"/>
                <a:chOff x="2926" y="3335"/>
                <a:chExt cx="128" cy="99"/>
              </a:xfrm>
            </p:grpSpPr>
            <p:sp>
              <p:nvSpPr>
                <p:cNvPr id="607"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08"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09"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10"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11"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596" name="Freeform 926"/>
              <p:cNvSpPr>
                <a:spLocks/>
              </p:cNvSpPr>
              <p:nvPr/>
            </p:nvSpPr>
            <p:spPr bwMode="auto">
              <a:xfrm>
                <a:off x="4714691" y="561953"/>
                <a:ext cx="105577" cy="161464"/>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218" name="Group 87"/>
              <p:cNvGrpSpPr>
                <a:grpSpLocks/>
              </p:cNvGrpSpPr>
              <p:nvPr/>
            </p:nvGrpSpPr>
            <p:grpSpPr bwMode="auto">
              <a:xfrm>
                <a:off x="4539529" y="615037"/>
                <a:ext cx="763032" cy="670186"/>
                <a:chOff x="2909" y="3377"/>
                <a:chExt cx="318" cy="303"/>
              </a:xfrm>
            </p:grpSpPr>
            <p:sp>
              <p:nvSpPr>
                <p:cNvPr id="599"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00"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01"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02"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03"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04"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05"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06"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598" name="Freeform 931"/>
              <p:cNvSpPr>
                <a:spLocks/>
              </p:cNvSpPr>
              <p:nvPr/>
            </p:nvSpPr>
            <p:spPr bwMode="auto">
              <a:xfrm>
                <a:off x="4513135" y="940177"/>
                <a:ext cx="813421" cy="234455"/>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4219" name="Group 611"/>
            <p:cNvGrpSpPr/>
            <p:nvPr/>
          </p:nvGrpSpPr>
          <p:grpSpPr>
            <a:xfrm>
              <a:off x="6192647" y="3062717"/>
              <a:ext cx="506606" cy="547843"/>
              <a:chOff x="4371566" y="139492"/>
              <a:chExt cx="1166143" cy="1384609"/>
            </a:xfrm>
          </p:grpSpPr>
          <p:sp>
            <p:nvSpPr>
              <p:cNvPr id="613" name="Freeform 766"/>
              <p:cNvSpPr>
                <a:spLocks/>
              </p:cNvSpPr>
              <p:nvPr/>
            </p:nvSpPr>
            <p:spPr bwMode="auto">
              <a:xfrm>
                <a:off x="5465725" y="504445"/>
                <a:ext cx="71984" cy="1010809"/>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14" name="Freeform 773"/>
              <p:cNvSpPr>
                <a:spLocks/>
              </p:cNvSpPr>
              <p:nvPr/>
            </p:nvSpPr>
            <p:spPr bwMode="auto">
              <a:xfrm>
                <a:off x="4378765" y="161610"/>
                <a:ext cx="1096558" cy="1353644"/>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15" name="Freeform 778"/>
              <p:cNvSpPr>
                <a:spLocks/>
              </p:cNvSpPr>
              <p:nvPr/>
            </p:nvSpPr>
            <p:spPr bwMode="auto">
              <a:xfrm>
                <a:off x="4371566" y="139492"/>
                <a:ext cx="1166143" cy="391495"/>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16" name="Freeform 917"/>
              <p:cNvSpPr>
                <a:spLocks/>
              </p:cNvSpPr>
              <p:nvPr/>
            </p:nvSpPr>
            <p:spPr bwMode="white">
              <a:xfrm>
                <a:off x="4465146" y="285473"/>
                <a:ext cx="923796" cy="111255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18" name="Freeform 918"/>
              <p:cNvSpPr>
                <a:spLocks/>
              </p:cNvSpPr>
              <p:nvPr/>
            </p:nvSpPr>
            <p:spPr bwMode="auto">
              <a:xfrm>
                <a:off x="4491540" y="320863"/>
                <a:ext cx="871008" cy="1041775"/>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19" name="Freeform 919"/>
              <p:cNvSpPr>
                <a:spLocks/>
              </p:cNvSpPr>
              <p:nvPr/>
            </p:nvSpPr>
            <p:spPr bwMode="auto">
              <a:xfrm>
                <a:off x="5184987" y="1521889"/>
                <a:ext cx="4799" cy="2212"/>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21" name="Freeform 920"/>
              <p:cNvSpPr>
                <a:spLocks/>
              </p:cNvSpPr>
              <p:nvPr/>
            </p:nvSpPr>
            <p:spPr bwMode="auto">
              <a:xfrm>
                <a:off x="4551527" y="488962"/>
                <a:ext cx="357521" cy="362741"/>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220" name="Group 92"/>
              <p:cNvGrpSpPr>
                <a:grpSpLocks/>
              </p:cNvGrpSpPr>
              <p:nvPr/>
            </p:nvGrpSpPr>
            <p:grpSpPr bwMode="auto">
              <a:xfrm>
                <a:off x="4580320" y="522140"/>
                <a:ext cx="307132" cy="218972"/>
                <a:chOff x="2926" y="3335"/>
                <a:chExt cx="128" cy="99"/>
              </a:xfrm>
            </p:grpSpPr>
            <p:sp>
              <p:nvSpPr>
                <p:cNvPr id="634"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35"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36"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37"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38"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623" name="Freeform 926"/>
              <p:cNvSpPr>
                <a:spLocks/>
              </p:cNvSpPr>
              <p:nvPr/>
            </p:nvSpPr>
            <p:spPr bwMode="auto">
              <a:xfrm>
                <a:off x="4714691" y="561953"/>
                <a:ext cx="105577" cy="161464"/>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221" name="Group 87"/>
              <p:cNvGrpSpPr>
                <a:grpSpLocks/>
              </p:cNvGrpSpPr>
              <p:nvPr/>
            </p:nvGrpSpPr>
            <p:grpSpPr bwMode="auto">
              <a:xfrm>
                <a:off x="4539529" y="615037"/>
                <a:ext cx="763032" cy="670186"/>
                <a:chOff x="2909" y="3377"/>
                <a:chExt cx="318" cy="303"/>
              </a:xfrm>
            </p:grpSpPr>
            <p:sp>
              <p:nvSpPr>
                <p:cNvPr id="626"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27"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28"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29"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30"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31"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32"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33"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625" name="Freeform 931"/>
              <p:cNvSpPr>
                <a:spLocks/>
              </p:cNvSpPr>
              <p:nvPr/>
            </p:nvSpPr>
            <p:spPr bwMode="auto">
              <a:xfrm>
                <a:off x="4513135" y="940177"/>
                <a:ext cx="813421" cy="234455"/>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nvGrpSpPr>
            <p:cNvPr id="4222" name="Group 638"/>
            <p:cNvGrpSpPr/>
            <p:nvPr/>
          </p:nvGrpSpPr>
          <p:grpSpPr>
            <a:xfrm>
              <a:off x="6074948" y="3143467"/>
              <a:ext cx="506606" cy="547843"/>
              <a:chOff x="4371566" y="139492"/>
              <a:chExt cx="1166143" cy="1384609"/>
            </a:xfrm>
          </p:grpSpPr>
          <p:sp>
            <p:nvSpPr>
              <p:cNvPr id="640" name="Freeform 766"/>
              <p:cNvSpPr>
                <a:spLocks/>
              </p:cNvSpPr>
              <p:nvPr/>
            </p:nvSpPr>
            <p:spPr bwMode="auto">
              <a:xfrm>
                <a:off x="5465725" y="504445"/>
                <a:ext cx="71984" cy="1010809"/>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41" name="Freeform 773"/>
              <p:cNvSpPr>
                <a:spLocks/>
              </p:cNvSpPr>
              <p:nvPr/>
            </p:nvSpPr>
            <p:spPr bwMode="auto">
              <a:xfrm>
                <a:off x="4378765" y="161610"/>
                <a:ext cx="1096558" cy="1353644"/>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42" name="Freeform 778"/>
              <p:cNvSpPr>
                <a:spLocks/>
              </p:cNvSpPr>
              <p:nvPr/>
            </p:nvSpPr>
            <p:spPr bwMode="auto">
              <a:xfrm>
                <a:off x="4371566" y="139492"/>
                <a:ext cx="1166143" cy="391495"/>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43" name="Freeform 917"/>
              <p:cNvSpPr>
                <a:spLocks/>
              </p:cNvSpPr>
              <p:nvPr/>
            </p:nvSpPr>
            <p:spPr bwMode="white">
              <a:xfrm>
                <a:off x="4465146" y="285473"/>
                <a:ext cx="923796" cy="111255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44" name="Freeform 918"/>
              <p:cNvSpPr>
                <a:spLocks/>
              </p:cNvSpPr>
              <p:nvPr/>
            </p:nvSpPr>
            <p:spPr bwMode="auto">
              <a:xfrm>
                <a:off x="4491540" y="320863"/>
                <a:ext cx="871008" cy="1041775"/>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45" name="Freeform 919"/>
              <p:cNvSpPr>
                <a:spLocks/>
              </p:cNvSpPr>
              <p:nvPr/>
            </p:nvSpPr>
            <p:spPr bwMode="auto">
              <a:xfrm>
                <a:off x="5184987" y="1521889"/>
                <a:ext cx="4799" cy="2212"/>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46" name="Freeform 920"/>
              <p:cNvSpPr>
                <a:spLocks/>
              </p:cNvSpPr>
              <p:nvPr/>
            </p:nvSpPr>
            <p:spPr bwMode="auto">
              <a:xfrm>
                <a:off x="4551527" y="488962"/>
                <a:ext cx="357521" cy="362741"/>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223" name="Group 92"/>
              <p:cNvGrpSpPr>
                <a:grpSpLocks/>
              </p:cNvGrpSpPr>
              <p:nvPr/>
            </p:nvGrpSpPr>
            <p:grpSpPr bwMode="auto">
              <a:xfrm>
                <a:off x="4580320" y="522140"/>
                <a:ext cx="307132" cy="218972"/>
                <a:chOff x="2926" y="3335"/>
                <a:chExt cx="128" cy="99"/>
              </a:xfrm>
            </p:grpSpPr>
            <p:sp>
              <p:nvSpPr>
                <p:cNvPr id="659"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65"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66"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67"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68"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648" name="Freeform 926"/>
              <p:cNvSpPr>
                <a:spLocks/>
              </p:cNvSpPr>
              <p:nvPr/>
            </p:nvSpPr>
            <p:spPr bwMode="auto">
              <a:xfrm>
                <a:off x="4714691" y="561953"/>
                <a:ext cx="105577" cy="161464"/>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nvGrpSpPr>
              <p:cNvPr id="4224" name="Group 87"/>
              <p:cNvGrpSpPr>
                <a:grpSpLocks/>
              </p:cNvGrpSpPr>
              <p:nvPr/>
            </p:nvGrpSpPr>
            <p:grpSpPr bwMode="auto">
              <a:xfrm>
                <a:off x="4539529" y="615037"/>
                <a:ext cx="763032" cy="670186"/>
                <a:chOff x="2909" y="3377"/>
                <a:chExt cx="318" cy="303"/>
              </a:xfrm>
            </p:grpSpPr>
            <p:sp>
              <p:nvSpPr>
                <p:cNvPr id="651"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52"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53"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54"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55"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56"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57"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sp>
              <p:nvSpPr>
                <p:cNvPr id="658"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sp>
            <p:nvSpPr>
              <p:cNvPr id="650" name="Freeform 931"/>
              <p:cNvSpPr>
                <a:spLocks/>
              </p:cNvSpPr>
              <p:nvPr/>
            </p:nvSpPr>
            <p:spPr bwMode="auto">
              <a:xfrm>
                <a:off x="4513135" y="940177"/>
                <a:ext cx="813421" cy="234455"/>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dirty="0">
                  <a:solidFill>
                    <a:srgbClr val="3C3C3B"/>
                  </a:solidFill>
                  <a:latin typeface="微软雅黑" panose="020B0503020204020204" pitchFamily="34" charset="-122"/>
                  <a:ea typeface="微软雅黑" panose="020B0503020204020204" pitchFamily="34" charset="-122"/>
                </a:endParaRPr>
              </a:p>
            </p:txBody>
          </p:sp>
        </p:grpSp>
      </p:grpSp>
      <p:sp>
        <p:nvSpPr>
          <p:cNvPr id="817" name="Text Box 298"/>
          <p:cNvSpPr txBox="1">
            <a:spLocks noChangeArrowheads="1"/>
          </p:cNvSpPr>
          <p:nvPr/>
        </p:nvSpPr>
        <p:spPr bwMode="auto">
          <a:xfrm>
            <a:off x="7088990" y="2319549"/>
            <a:ext cx="959379" cy="156071"/>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ts val="1072"/>
              </a:lnSpc>
            </a:pPr>
            <a:r>
              <a:rPr lang="zh-CN" altLang="en-US" sz="1000" b="1" dirty="0">
                <a:solidFill>
                  <a:srgbClr val="3C3C3B"/>
                </a:solidFill>
                <a:latin typeface="微软雅黑" panose="020B0503020204020204" pitchFamily="34" charset="-122"/>
                <a:ea typeface="微软雅黑" panose="020B0503020204020204" pitchFamily="34" charset="-122"/>
                <a:cs typeface="Calibri" pitchFamily="34" charset="0"/>
              </a:rPr>
              <a:t>公共</a:t>
            </a:r>
            <a:r>
              <a:rPr lang="zh-CN" altLang="en-US" sz="1000" b="1" dirty="0" smtClean="0">
                <a:solidFill>
                  <a:srgbClr val="3C3C3B"/>
                </a:solidFill>
                <a:latin typeface="微软雅黑" panose="020B0503020204020204" pitchFamily="34" charset="-122"/>
                <a:ea typeface="微软雅黑" panose="020B0503020204020204" pitchFamily="34" charset="-122"/>
                <a:cs typeface="Calibri" pitchFamily="34" charset="0"/>
              </a:rPr>
              <a:t>维度模型</a:t>
            </a:r>
            <a:endParaRPr lang="en-US" sz="10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grpSp>
        <p:nvGrpSpPr>
          <p:cNvPr id="4225" name="Group 4222"/>
          <p:cNvGrpSpPr/>
          <p:nvPr/>
        </p:nvGrpSpPr>
        <p:grpSpPr>
          <a:xfrm>
            <a:off x="8113440" y="2210375"/>
            <a:ext cx="1021774" cy="374742"/>
            <a:chOff x="6102141" y="2226467"/>
            <a:chExt cx="766131" cy="374654"/>
          </a:xfrm>
        </p:grpSpPr>
        <p:sp>
          <p:nvSpPr>
            <p:cNvPr id="775" name="Rectangle 774"/>
            <p:cNvSpPr/>
            <p:nvPr/>
          </p:nvSpPr>
          <p:spPr bwMode="auto">
            <a:xfrm>
              <a:off x="6102142" y="2238088"/>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sp>
          <p:nvSpPr>
            <p:cNvPr id="777" name="Rectangle 776"/>
            <p:cNvSpPr/>
            <p:nvPr/>
          </p:nvSpPr>
          <p:spPr bwMode="auto">
            <a:xfrm>
              <a:off x="6192954" y="2321339"/>
              <a:ext cx="61731" cy="193114"/>
            </a:xfrm>
            <a:prstGeom prst="rect">
              <a:avLst/>
            </a:prstGeom>
            <a:solidFill>
              <a:schemeClr val="accent4"/>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cxnSp>
          <p:nvCxnSpPr>
            <p:cNvPr id="779" name="Straight Connector 778"/>
            <p:cNvCxnSpPr/>
            <p:nvPr/>
          </p:nvCxnSpPr>
          <p:spPr bwMode="auto">
            <a:xfrm>
              <a:off x="6160524" y="2302667"/>
              <a:ext cx="32429" cy="21400"/>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780" name="Straight Connector 779"/>
            <p:cNvCxnSpPr/>
            <p:nvPr/>
          </p:nvCxnSpPr>
          <p:spPr bwMode="auto">
            <a:xfrm flipH="1" flipV="1">
              <a:off x="6254685" y="2515266"/>
              <a:ext cx="31583" cy="17964"/>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781" name="Straight Connector 780"/>
            <p:cNvCxnSpPr/>
            <p:nvPr/>
          </p:nvCxnSpPr>
          <p:spPr bwMode="auto">
            <a:xfrm flipV="1">
              <a:off x="6160524" y="2512885"/>
              <a:ext cx="32429" cy="20345"/>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782" name="Straight Connector 781"/>
            <p:cNvCxnSpPr/>
            <p:nvPr/>
          </p:nvCxnSpPr>
          <p:spPr bwMode="auto">
            <a:xfrm flipV="1">
              <a:off x="6257525" y="2298342"/>
              <a:ext cx="32379" cy="24836"/>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sp>
          <p:nvSpPr>
            <p:cNvPr id="820" name="Rectangle 819"/>
            <p:cNvSpPr/>
            <p:nvPr/>
          </p:nvSpPr>
          <p:spPr bwMode="auto">
            <a:xfrm>
              <a:off x="6278433" y="2234760"/>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sp>
          <p:nvSpPr>
            <p:cNvPr id="821" name="Rectangle 820"/>
            <p:cNvSpPr/>
            <p:nvPr/>
          </p:nvSpPr>
          <p:spPr bwMode="auto">
            <a:xfrm>
              <a:off x="6275494" y="2529265"/>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sp>
          <p:nvSpPr>
            <p:cNvPr id="822" name="Rectangle 821"/>
            <p:cNvSpPr/>
            <p:nvPr/>
          </p:nvSpPr>
          <p:spPr bwMode="auto">
            <a:xfrm>
              <a:off x="6102141" y="2526699"/>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sp>
          <p:nvSpPr>
            <p:cNvPr id="824" name="Rectangle 823"/>
            <p:cNvSpPr/>
            <p:nvPr/>
          </p:nvSpPr>
          <p:spPr bwMode="auto">
            <a:xfrm>
              <a:off x="6366783" y="2318161"/>
              <a:ext cx="61731" cy="193114"/>
            </a:xfrm>
            <a:prstGeom prst="rect">
              <a:avLst/>
            </a:prstGeom>
            <a:solidFill>
              <a:schemeClr val="accent4"/>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cxnSp>
          <p:nvCxnSpPr>
            <p:cNvPr id="825" name="Straight Connector 824"/>
            <p:cNvCxnSpPr/>
            <p:nvPr/>
          </p:nvCxnSpPr>
          <p:spPr bwMode="auto">
            <a:xfrm>
              <a:off x="6334353" y="2299489"/>
              <a:ext cx="32429" cy="21400"/>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826" name="Straight Connector 825"/>
            <p:cNvCxnSpPr/>
            <p:nvPr/>
          </p:nvCxnSpPr>
          <p:spPr bwMode="auto">
            <a:xfrm flipH="1" flipV="1">
              <a:off x="6428514" y="2512088"/>
              <a:ext cx="31583" cy="17964"/>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827" name="Straight Connector 826"/>
            <p:cNvCxnSpPr/>
            <p:nvPr/>
          </p:nvCxnSpPr>
          <p:spPr bwMode="auto">
            <a:xfrm flipV="1">
              <a:off x="6334353" y="2509707"/>
              <a:ext cx="32429" cy="20345"/>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828" name="Straight Connector 827"/>
            <p:cNvCxnSpPr/>
            <p:nvPr/>
          </p:nvCxnSpPr>
          <p:spPr bwMode="auto">
            <a:xfrm flipV="1">
              <a:off x="6431354" y="2295164"/>
              <a:ext cx="32379" cy="24836"/>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sp>
          <p:nvSpPr>
            <p:cNvPr id="829" name="Rectangle 828"/>
            <p:cNvSpPr/>
            <p:nvPr/>
          </p:nvSpPr>
          <p:spPr bwMode="auto">
            <a:xfrm>
              <a:off x="6452262" y="2231582"/>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sp>
          <p:nvSpPr>
            <p:cNvPr id="830" name="Rectangle 829"/>
            <p:cNvSpPr/>
            <p:nvPr/>
          </p:nvSpPr>
          <p:spPr bwMode="auto">
            <a:xfrm>
              <a:off x="6449323" y="2526087"/>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sp>
          <p:nvSpPr>
            <p:cNvPr id="833" name="Rectangle 832"/>
            <p:cNvSpPr/>
            <p:nvPr/>
          </p:nvSpPr>
          <p:spPr bwMode="auto">
            <a:xfrm>
              <a:off x="6544003" y="2316224"/>
              <a:ext cx="61731" cy="193114"/>
            </a:xfrm>
            <a:prstGeom prst="rect">
              <a:avLst/>
            </a:prstGeom>
            <a:solidFill>
              <a:schemeClr val="accent4"/>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cxnSp>
          <p:nvCxnSpPr>
            <p:cNvPr id="835" name="Straight Connector 834"/>
            <p:cNvCxnSpPr/>
            <p:nvPr/>
          </p:nvCxnSpPr>
          <p:spPr bwMode="auto">
            <a:xfrm>
              <a:off x="6511573" y="2297552"/>
              <a:ext cx="32429" cy="21400"/>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836" name="Straight Connector 835"/>
            <p:cNvCxnSpPr/>
            <p:nvPr/>
          </p:nvCxnSpPr>
          <p:spPr bwMode="auto">
            <a:xfrm flipH="1" flipV="1">
              <a:off x="6605734" y="2510151"/>
              <a:ext cx="31583" cy="17964"/>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837" name="Straight Connector 836"/>
            <p:cNvCxnSpPr/>
            <p:nvPr/>
          </p:nvCxnSpPr>
          <p:spPr bwMode="auto">
            <a:xfrm flipV="1">
              <a:off x="6511573" y="2507770"/>
              <a:ext cx="32429" cy="20345"/>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838" name="Straight Connector 837"/>
            <p:cNvCxnSpPr/>
            <p:nvPr/>
          </p:nvCxnSpPr>
          <p:spPr bwMode="auto">
            <a:xfrm flipV="1">
              <a:off x="6608574" y="2293227"/>
              <a:ext cx="32379" cy="24836"/>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sp>
          <p:nvSpPr>
            <p:cNvPr id="839" name="Rectangle 838"/>
            <p:cNvSpPr/>
            <p:nvPr/>
          </p:nvSpPr>
          <p:spPr bwMode="auto">
            <a:xfrm>
              <a:off x="6629482" y="2229645"/>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sp>
          <p:nvSpPr>
            <p:cNvPr id="840" name="Rectangle 839"/>
            <p:cNvSpPr/>
            <p:nvPr/>
          </p:nvSpPr>
          <p:spPr bwMode="auto">
            <a:xfrm>
              <a:off x="6626543" y="2524150"/>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sp>
          <p:nvSpPr>
            <p:cNvPr id="842" name="Rectangle 841"/>
            <p:cNvSpPr/>
            <p:nvPr/>
          </p:nvSpPr>
          <p:spPr bwMode="auto">
            <a:xfrm>
              <a:off x="6717832" y="2313046"/>
              <a:ext cx="61731" cy="193114"/>
            </a:xfrm>
            <a:prstGeom prst="rect">
              <a:avLst/>
            </a:prstGeom>
            <a:solidFill>
              <a:schemeClr val="accent4"/>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cxnSp>
          <p:nvCxnSpPr>
            <p:cNvPr id="843" name="Straight Connector 842"/>
            <p:cNvCxnSpPr/>
            <p:nvPr/>
          </p:nvCxnSpPr>
          <p:spPr bwMode="auto">
            <a:xfrm>
              <a:off x="6685402" y="2294374"/>
              <a:ext cx="32429" cy="21400"/>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844" name="Straight Connector 843"/>
            <p:cNvCxnSpPr/>
            <p:nvPr/>
          </p:nvCxnSpPr>
          <p:spPr bwMode="auto">
            <a:xfrm flipH="1" flipV="1">
              <a:off x="6779563" y="2506973"/>
              <a:ext cx="31583" cy="17964"/>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845" name="Straight Connector 844"/>
            <p:cNvCxnSpPr/>
            <p:nvPr/>
          </p:nvCxnSpPr>
          <p:spPr bwMode="auto">
            <a:xfrm flipV="1">
              <a:off x="6685402" y="2504592"/>
              <a:ext cx="32429" cy="20345"/>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846" name="Straight Connector 845"/>
            <p:cNvCxnSpPr/>
            <p:nvPr/>
          </p:nvCxnSpPr>
          <p:spPr bwMode="auto">
            <a:xfrm flipV="1">
              <a:off x="6782403" y="2290049"/>
              <a:ext cx="32379" cy="24836"/>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sp>
          <p:nvSpPr>
            <p:cNvPr id="847" name="Rectangle 846"/>
            <p:cNvSpPr/>
            <p:nvPr/>
          </p:nvSpPr>
          <p:spPr bwMode="auto">
            <a:xfrm>
              <a:off x="6803311" y="2226467"/>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sp>
          <p:nvSpPr>
            <p:cNvPr id="848" name="Rectangle 847"/>
            <p:cNvSpPr/>
            <p:nvPr/>
          </p:nvSpPr>
          <p:spPr bwMode="auto">
            <a:xfrm>
              <a:off x="6800372" y="2520972"/>
              <a:ext cx="64961" cy="71856"/>
            </a:xfrm>
            <a:prstGeom prst="rect">
              <a:avLst/>
            </a:prstGeom>
            <a:solidFill>
              <a:schemeClr val="tx2"/>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600" dirty="0">
                <a:solidFill>
                  <a:srgbClr val="3C3C3B"/>
                </a:solidFill>
                <a:latin typeface="微软雅黑" panose="020B0503020204020204" pitchFamily="34" charset="-122"/>
                <a:ea typeface="微软雅黑" panose="020B0503020204020204" pitchFamily="34" charset="-122"/>
              </a:endParaRPr>
            </a:p>
          </p:txBody>
        </p:sp>
      </p:grpSp>
      <p:sp>
        <p:nvSpPr>
          <p:cNvPr id="772" name="Isosceles Triangle 771"/>
          <p:cNvSpPr/>
          <p:nvPr/>
        </p:nvSpPr>
        <p:spPr bwMode="auto">
          <a:xfrm rot="10800000" flipV="1">
            <a:off x="5462987" y="5576045"/>
            <a:ext cx="199381" cy="131033"/>
          </a:xfrm>
          <a:prstGeom prst="triangle">
            <a:avLst/>
          </a:prstGeom>
          <a:solidFill>
            <a:schemeClr val="accent1"/>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773" name="Isosceles Triangle 772"/>
          <p:cNvSpPr/>
          <p:nvPr/>
        </p:nvSpPr>
        <p:spPr bwMode="auto">
          <a:xfrm flipV="1">
            <a:off x="5780282" y="5585291"/>
            <a:ext cx="199381" cy="131033"/>
          </a:xfrm>
          <a:prstGeom prst="triangle">
            <a:avLst/>
          </a:prstGeom>
          <a:solidFill>
            <a:schemeClr val="accent1"/>
          </a:solid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770" name="AutoShape 21"/>
          <p:cNvSpPr>
            <a:spLocks noChangeArrowheads="1"/>
          </p:cNvSpPr>
          <p:nvPr/>
        </p:nvSpPr>
        <p:spPr bwMode="auto">
          <a:xfrm>
            <a:off x="9714551" y="4481435"/>
            <a:ext cx="621395" cy="368496"/>
          </a:xfrm>
          <a:prstGeom prst="can">
            <a:avLst>
              <a:gd name="adj" fmla="val 26573"/>
            </a:avLst>
          </a:prstGeom>
          <a:gradFill flip="none" rotWithShape="1">
            <a:gsLst>
              <a:gs pos="0">
                <a:schemeClr val="bg2">
                  <a:lumMod val="75000"/>
                </a:schemeClr>
              </a:gs>
              <a:gs pos="100000">
                <a:schemeClr val="bg2">
                  <a:lumMod val="50000"/>
                </a:schemeClr>
              </a:gs>
            </a:gsLst>
            <a:lin ang="0" scaled="1"/>
            <a:tileRect/>
          </a:gradFill>
          <a:ln w="12700">
            <a:solidFill>
              <a:schemeClr val="bg1"/>
            </a:solidFill>
            <a:round/>
            <a:headEnd/>
            <a:tailEnd/>
          </a:ln>
          <a:effectLst>
            <a:outerShdw blurRad="50800" dist="25400" dir="2700000">
              <a:srgbClr val="000000">
                <a:alpha val="40000"/>
              </a:srgbClr>
            </a:outerShdw>
          </a:effectLst>
        </p:spPr>
        <p:txBody>
          <a:bodyPr wrap="square" lIns="108878" tIns="108878" rIns="108878" bIns="54439" anchor="ctr" anchorCtr="1"/>
          <a:lstStyle/>
          <a:p>
            <a:pPr algn="ctr">
              <a:lnSpc>
                <a:spcPct val="80000"/>
              </a:lnSpc>
              <a:defRPr/>
            </a:pPr>
            <a:r>
              <a:rPr lang="zh-CN" altLang="en-US" sz="1000" b="1" dirty="0">
                <a:solidFill>
                  <a:prstClr val="white"/>
                </a:solidFill>
                <a:latin typeface="微软雅黑" panose="020B0503020204020204" pitchFamily="34" charset="-122"/>
                <a:ea typeface="微软雅黑" panose="020B0503020204020204" pitchFamily="34" charset="-122"/>
                <a:cs typeface="Calibri" pitchFamily="34" charset="0"/>
              </a:rPr>
              <a:t>导出</a:t>
            </a:r>
            <a:endParaRPr lang="en-US" altLang="zh-CN" sz="1000" b="1" dirty="0">
              <a:solidFill>
                <a:prstClr val="white"/>
              </a:solidFill>
              <a:latin typeface="微软雅黑" panose="020B0503020204020204" pitchFamily="34" charset="-122"/>
              <a:ea typeface="微软雅黑" panose="020B0503020204020204" pitchFamily="34" charset="-122"/>
              <a:cs typeface="Calibri" pitchFamily="34" charset="0"/>
            </a:endParaRPr>
          </a:p>
          <a:p>
            <a:pPr algn="ctr">
              <a:lnSpc>
                <a:spcPct val="80000"/>
              </a:lnSpc>
              <a:defRPr/>
            </a:pPr>
            <a:r>
              <a:rPr lang="zh-CN" altLang="en-US" sz="1000" b="1" dirty="0">
                <a:solidFill>
                  <a:prstClr val="white"/>
                </a:solidFill>
                <a:latin typeface="微软雅黑" panose="020B0503020204020204" pitchFamily="34" charset="-122"/>
                <a:ea typeface="微软雅黑" panose="020B0503020204020204" pitchFamily="34" charset="-122"/>
                <a:cs typeface="Calibri" pitchFamily="34" charset="0"/>
              </a:rPr>
              <a:t>文件</a:t>
            </a:r>
            <a:endParaRPr lang="en-US" sz="1000" b="1" dirty="0">
              <a:solidFill>
                <a:prstClr val="white"/>
              </a:solidFill>
              <a:latin typeface="微软雅黑" panose="020B0503020204020204" pitchFamily="34" charset="-122"/>
              <a:ea typeface="微软雅黑" panose="020B0503020204020204" pitchFamily="34" charset="-122"/>
              <a:cs typeface="Calibri" pitchFamily="34" charset="0"/>
            </a:endParaRPr>
          </a:p>
        </p:txBody>
      </p:sp>
      <p:sp>
        <p:nvSpPr>
          <p:cNvPr id="771" name="Text Box 367"/>
          <p:cNvSpPr txBox="1">
            <a:spLocks noChangeArrowheads="1"/>
          </p:cNvSpPr>
          <p:nvPr/>
        </p:nvSpPr>
        <p:spPr bwMode="auto">
          <a:xfrm>
            <a:off x="7215479" y="6110948"/>
            <a:ext cx="985546" cy="9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gn="ctr">
              <a:lnSpc>
                <a:spcPct val="80000"/>
              </a:lnSpc>
            </a:pPr>
            <a:r>
              <a:rPr lang="en-US" sz="800" b="1" dirty="0" smtClean="0">
                <a:solidFill>
                  <a:srgbClr val="3C3C3B"/>
                </a:solidFill>
                <a:latin typeface="微软雅黑" panose="020B0503020204020204" pitchFamily="34" charset="-122"/>
                <a:ea typeface="微软雅黑" panose="020B0503020204020204" pitchFamily="34" charset="-122"/>
                <a:cs typeface="Calibri" pitchFamily="34" charset="0"/>
              </a:rPr>
              <a:t>Audit &amp; Lineage</a:t>
            </a:r>
            <a:endParaRPr lang="en-US" sz="800" b="1" dirty="0">
              <a:solidFill>
                <a:srgbClr val="3C3C3B"/>
              </a:solidFill>
              <a:latin typeface="微软雅黑" panose="020B0503020204020204" pitchFamily="34" charset="-122"/>
              <a:ea typeface="微软雅黑" panose="020B0503020204020204" pitchFamily="34" charset="-122"/>
              <a:cs typeface="Calibri" pitchFamily="34" charset="0"/>
            </a:endParaRPr>
          </a:p>
        </p:txBody>
      </p:sp>
      <p:pic>
        <p:nvPicPr>
          <p:cNvPr id="1032" name="Picture 8" descr="C:\Documents and Settings\ES186000\Local Settings\Temporary Internet Files\Content.IE5\UDS3A563\MC90001665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4458" y="6071183"/>
            <a:ext cx="312913" cy="235405"/>
          </a:xfrm>
          <a:prstGeom prst="rect">
            <a:avLst/>
          </a:prstGeom>
          <a:noFill/>
          <a:extLst>
            <a:ext uri="{909E8E84-426E-40DD-AFC4-6F175D3DCCD1}">
              <a14:hiddenFill xmlns:a14="http://schemas.microsoft.com/office/drawing/2010/main">
                <a:solidFill>
                  <a:srgbClr val="FFFFFF"/>
                </a:solidFill>
              </a14:hiddenFill>
            </a:ext>
          </a:extLst>
        </p:spPr>
      </p:pic>
      <p:grpSp>
        <p:nvGrpSpPr>
          <p:cNvPr id="4226" name="Group 4222"/>
          <p:cNvGrpSpPr/>
          <p:nvPr/>
        </p:nvGrpSpPr>
        <p:grpSpPr>
          <a:xfrm>
            <a:off x="5606315" y="2153592"/>
            <a:ext cx="848652" cy="451091"/>
            <a:chOff x="4392877" y="3359014"/>
            <a:chExt cx="636323" cy="450986"/>
          </a:xfrm>
          <a:effectLst>
            <a:outerShdw blurRad="50800" dist="25400" dir="2700000">
              <a:srgbClr val="000000">
                <a:alpha val="40000"/>
              </a:srgbClr>
            </a:outerShdw>
          </a:effectLst>
          <a:scene3d>
            <a:camera prst="isometricOffAxis2Left"/>
            <a:lightRig rig="threePt" dir="t"/>
          </a:scene3d>
        </p:grpSpPr>
        <p:sp>
          <p:nvSpPr>
            <p:cNvPr id="527" name="Rectangle 398"/>
            <p:cNvSpPr>
              <a:spLocks noChangeAspect="1" noChangeArrowheads="1"/>
            </p:cNvSpPr>
            <p:nvPr/>
          </p:nvSpPr>
          <p:spPr bwMode="auto">
            <a:xfrm>
              <a:off x="4776562" y="3359014"/>
              <a:ext cx="109562" cy="121578"/>
            </a:xfrm>
            <a:prstGeom prst="rect">
              <a:avLst/>
            </a:prstGeom>
            <a:solidFill>
              <a:schemeClr val="accent1">
                <a:lumMod val="60000"/>
                <a:lumOff val="40000"/>
              </a:schemeClr>
            </a:solidFill>
            <a:ln w="9525">
              <a:solidFill>
                <a:schemeClr val="tx1"/>
              </a:solidFill>
              <a:miter lim="800000"/>
              <a:headEnd/>
              <a:tailEnd/>
            </a:ln>
          </p:spPr>
          <p:txBody>
            <a:bodyPr wrap="none" lIns="0" tIns="0" rIns="0" bIns="0" anchor="ctr"/>
            <a:lstStyle/>
            <a:p>
              <a:endParaRPr lang="en-US" sz="1100" dirty="0">
                <a:solidFill>
                  <a:srgbClr val="3C3C3B"/>
                </a:solidFill>
                <a:latin typeface="微软雅黑" panose="020B0503020204020204" pitchFamily="34" charset="-122"/>
                <a:ea typeface="微软雅黑" panose="020B0503020204020204" pitchFamily="34" charset="-122"/>
              </a:endParaRPr>
            </a:p>
          </p:txBody>
        </p:sp>
        <p:sp>
          <p:nvSpPr>
            <p:cNvPr id="528" name="Rectangle 399"/>
            <p:cNvSpPr>
              <a:spLocks noChangeAspect="1" noChangeArrowheads="1"/>
            </p:cNvSpPr>
            <p:nvPr/>
          </p:nvSpPr>
          <p:spPr bwMode="auto">
            <a:xfrm>
              <a:off x="4542120" y="3704998"/>
              <a:ext cx="73043" cy="105002"/>
            </a:xfrm>
            <a:prstGeom prst="rect">
              <a:avLst/>
            </a:prstGeom>
            <a:solidFill>
              <a:schemeClr val="accent1">
                <a:lumMod val="60000"/>
                <a:lumOff val="40000"/>
              </a:schemeClr>
            </a:solidFill>
            <a:ln w="9525">
              <a:solidFill>
                <a:schemeClr val="tx1"/>
              </a:solidFill>
              <a:miter lim="800000"/>
              <a:headEnd/>
              <a:tailEnd/>
            </a:ln>
          </p:spPr>
          <p:txBody>
            <a:bodyPr wrap="none" lIns="0" tIns="0" rIns="0" bIns="0" anchor="ctr"/>
            <a:lstStyle/>
            <a:p>
              <a:endParaRPr lang="en-US" sz="1100" dirty="0">
                <a:solidFill>
                  <a:srgbClr val="3C3C3B"/>
                </a:solidFill>
                <a:latin typeface="微软雅黑" panose="020B0503020204020204" pitchFamily="34" charset="-122"/>
                <a:ea typeface="微软雅黑" panose="020B0503020204020204" pitchFamily="34" charset="-122"/>
              </a:endParaRPr>
            </a:p>
          </p:txBody>
        </p:sp>
        <p:sp>
          <p:nvSpPr>
            <p:cNvPr id="529" name="Rectangle 396"/>
            <p:cNvSpPr>
              <a:spLocks noChangeAspect="1" noChangeArrowheads="1"/>
            </p:cNvSpPr>
            <p:nvPr/>
          </p:nvSpPr>
          <p:spPr bwMode="auto">
            <a:xfrm>
              <a:off x="4545277" y="3389407"/>
              <a:ext cx="73043" cy="60791"/>
            </a:xfrm>
            <a:prstGeom prst="rect">
              <a:avLst/>
            </a:prstGeom>
            <a:solidFill>
              <a:schemeClr val="accent1">
                <a:lumMod val="60000"/>
                <a:lumOff val="40000"/>
              </a:schemeClr>
            </a:solidFill>
            <a:ln w="9525">
              <a:solidFill>
                <a:schemeClr val="tx1"/>
              </a:solidFill>
              <a:miter lim="800000"/>
              <a:headEnd/>
              <a:tailEnd/>
            </a:ln>
          </p:spPr>
          <p:txBody>
            <a:bodyPr wrap="none" lIns="0" tIns="0" rIns="0" bIns="0" anchor="ctr"/>
            <a:lstStyle/>
            <a:p>
              <a:endParaRPr lang="en-US" sz="1100" dirty="0">
                <a:solidFill>
                  <a:srgbClr val="3C3C3B"/>
                </a:solidFill>
                <a:latin typeface="微软雅黑" panose="020B0503020204020204" pitchFamily="34" charset="-122"/>
                <a:ea typeface="微软雅黑" panose="020B0503020204020204" pitchFamily="34" charset="-122"/>
              </a:endParaRPr>
            </a:p>
          </p:txBody>
        </p:sp>
        <p:sp>
          <p:nvSpPr>
            <p:cNvPr id="530" name="Rectangle 396"/>
            <p:cNvSpPr>
              <a:spLocks noChangeAspect="1" noChangeArrowheads="1"/>
            </p:cNvSpPr>
            <p:nvPr/>
          </p:nvSpPr>
          <p:spPr bwMode="auto">
            <a:xfrm>
              <a:off x="4392877" y="3587625"/>
              <a:ext cx="73043" cy="60791"/>
            </a:xfrm>
            <a:prstGeom prst="rect">
              <a:avLst/>
            </a:prstGeom>
            <a:solidFill>
              <a:schemeClr val="accent1">
                <a:lumMod val="60000"/>
                <a:lumOff val="40000"/>
              </a:schemeClr>
            </a:solidFill>
            <a:ln w="9525">
              <a:solidFill>
                <a:schemeClr val="tx1"/>
              </a:solidFill>
              <a:miter lim="800000"/>
              <a:headEnd/>
              <a:tailEnd/>
            </a:ln>
          </p:spPr>
          <p:txBody>
            <a:bodyPr wrap="none" lIns="0" tIns="0" rIns="0" bIns="0" anchor="ctr"/>
            <a:lstStyle/>
            <a:p>
              <a:endParaRPr lang="en-US" sz="1100" dirty="0">
                <a:solidFill>
                  <a:srgbClr val="3C3C3B"/>
                </a:solidFill>
                <a:latin typeface="微软雅黑" panose="020B0503020204020204" pitchFamily="34" charset="-122"/>
                <a:ea typeface="微软雅黑" panose="020B0503020204020204" pitchFamily="34" charset="-122"/>
              </a:endParaRPr>
            </a:p>
          </p:txBody>
        </p:sp>
        <p:sp>
          <p:nvSpPr>
            <p:cNvPr id="531" name="Rectangle 396"/>
            <p:cNvSpPr>
              <a:spLocks noChangeAspect="1" noChangeArrowheads="1"/>
            </p:cNvSpPr>
            <p:nvPr/>
          </p:nvSpPr>
          <p:spPr bwMode="auto">
            <a:xfrm>
              <a:off x="4794821" y="3587082"/>
              <a:ext cx="73043" cy="60791"/>
            </a:xfrm>
            <a:prstGeom prst="rect">
              <a:avLst/>
            </a:prstGeom>
            <a:solidFill>
              <a:schemeClr val="accent1">
                <a:lumMod val="60000"/>
                <a:lumOff val="40000"/>
              </a:schemeClr>
            </a:solidFill>
            <a:ln w="9525">
              <a:solidFill>
                <a:schemeClr val="tx1"/>
              </a:solidFill>
              <a:miter lim="800000"/>
              <a:headEnd/>
              <a:tailEnd/>
            </a:ln>
          </p:spPr>
          <p:txBody>
            <a:bodyPr wrap="none" lIns="0" tIns="0" rIns="0" bIns="0" anchor="ctr"/>
            <a:lstStyle/>
            <a:p>
              <a:endParaRPr lang="en-US" sz="1100" dirty="0">
                <a:solidFill>
                  <a:srgbClr val="3C3C3B"/>
                </a:solidFill>
                <a:latin typeface="微软雅黑" panose="020B0503020204020204" pitchFamily="34" charset="-122"/>
                <a:ea typeface="微软雅黑" panose="020B0503020204020204" pitchFamily="34" charset="-122"/>
              </a:endParaRPr>
            </a:p>
          </p:txBody>
        </p:sp>
        <p:sp>
          <p:nvSpPr>
            <p:cNvPr id="532" name="Rectangle 396"/>
            <p:cNvSpPr>
              <a:spLocks noChangeAspect="1" noChangeArrowheads="1"/>
            </p:cNvSpPr>
            <p:nvPr/>
          </p:nvSpPr>
          <p:spPr bwMode="auto">
            <a:xfrm>
              <a:off x="4956157" y="3587607"/>
              <a:ext cx="73043" cy="60791"/>
            </a:xfrm>
            <a:prstGeom prst="rect">
              <a:avLst/>
            </a:prstGeom>
            <a:solidFill>
              <a:schemeClr val="accent1">
                <a:lumMod val="60000"/>
                <a:lumOff val="40000"/>
              </a:schemeClr>
            </a:solidFill>
            <a:ln w="9525">
              <a:solidFill>
                <a:schemeClr val="tx1"/>
              </a:solidFill>
              <a:miter lim="800000"/>
              <a:headEnd/>
              <a:tailEnd/>
            </a:ln>
          </p:spPr>
          <p:txBody>
            <a:bodyPr wrap="none" lIns="0" tIns="0" rIns="0" bIns="0" anchor="ctr"/>
            <a:lstStyle/>
            <a:p>
              <a:endParaRPr lang="en-US" sz="1100" dirty="0">
                <a:solidFill>
                  <a:srgbClr val="3C3C3B"/>
                </a:solidFill>
                <a:latin typeface="微软雅黑" panose="020B0503020204020204" pitchFamily="34" charset="-122"/>
                <a:ea typeface="微软雅黑" panose="020B0503020204020204" pitchFamily="34" charset="-122"/>
              </a:endParaRPr>
            </a:p>
          </p:txBody>
        </p:sp>
        <p:cxnSp>
          <p:nvCxnSpPr>
            <p:cNvPr id="533" name="Straight Connector 532"/>
            <p:cNvCxnSpPr>
              <a:cxnSpLocks noChangeAspect="1"/>
              <a:endCxn id="527" idx="1"/>
            </p:cNvCxnSpPr>
            <p:nvPr/>
          </p:nvCxnSpPr>
          <p:spPr bwMode="auto">
            <a:xfrm>
              <a:off x="4618320" y="3419803"/>
              <a:ext cx="15824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2" name="Straight Connector 541"/>
            <p:cNvCxnSpPr>
              <a:cxnSpLocks noChangeAspect="1"/>
            </p:cNvCxnSpPr>
            <p:nvPr/>
          </p:nvCxnSpPr>
          <p:spPr bwMode="auto">
            <a:xfrm>
              <a:off x="4435253" y="3435207"/>
              <a:ext cx="10686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3" name="Straight Connector 542"/>
            <p:cNvCxnSpPr>
              <a:cxnSpLocks noChangeAspect="1"/>
              <a:stCxn id="531" idx="3"/>
              <a:endCxn id="532" idx="1"/>
            </p:cNvCxnSpPr>
            <p:nvPr/>
          </p:nvCxnSpPr>
          <p:spPr bwMode="auto">
            <a:xfrm>
              <a:off x="4867864" y="3617478"/>
              <a:ext cx="88293" cy="5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4" name="Straight Connector 543"/>
            <p:cNvCxnSpPr>
              <a:cxnSpLocks noChangeAspect="1"/>
              <a:endCxn id="532" idx="0"/>
            </p:cNvCxnSpPr>
            <p:nvPr/>
          </p:nvCxnSpPr>
          <p:spPr bwMode="auto">
            <a:xfrm flipV="1">
              <a:off x="4992678" y="3587607"/>
              <a:ext cx="1" cy="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6" name="Straight Connector 545"/>
            <p:cNvCxnSpPr>
              <a:cxnSpLocks noChangeAspect="1"/>
              <a:endCxn id="527" idx="3"/>
            </p:cNvCxnSpPr>
            <p:nvPr/>
          </p:nvCxnSpPr>
          <p:spPr bwMode="auto">
            <a:xfrm flipH="1">
              <a:off x="4886124" y="3419803"/>
              <a:ext cx="10655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7" name="Straight Connector 546"/>
            <p:cNvCxnSpPr>
              <a:cxnSpLocks noChangeAspect="1"/>
              <a:stCxn id="532" idx="0"/>
            </p:cNvCxnSpPr>
            <p:nvPr/>
          </p:nvCxnSpPr>
          <p:spPr bwMode="auto">
            <a:xfrm flipV="1">
              <a:off x="4992679" y="3419804"/>
              <a:ext cx="2784" cy="1678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8" name="Straight Connector 547"/>
            <p:cNvCxnSpPr>
              <a:cxnSpLocks noChangeAspect="1"/>
            </p:cNvCxnSpPr>
            <p:nvPr/>
          </p:nvCxnSpPr>
          <p:spPr bwMode="auto">
            <a:xfrm>
              <a:off x="4435253" y="3435207"/>
              <a:ext cx="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9" name="Straight Connector 548"/>
            <p:cNvCxnSpPr>
              <a:cxnSpLocks noChangeAspect="1"/>
              <a:stCxn id="530" idx="3"/>
            </p:cNvCxnSpPr>
            <p:nvPr/>
          </p:nvCxnSpPr>
          <p:spPr bwMode="auto">
            <a:xfrm>
              <a:off x="4465920" y="3618021"/>
              <a:ext cx="11272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0" name="Straight Connector 549"/>
            <p:cNvCxnSpPr>
              <a:cxnSpLocks noChangeAspect="1"/>
              <a:endCxn id="528" idx="0"/>
            </p:cNvCxnSpPr>
            <p:nvPr/>
          </p:nvCxnSpPr>
          <p:spPr bwMode="auto">
            <a:xfrm>
              <a:off x="4578641" y="3617477"/>
              <a:ext cx="1" cy="8752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pic>
        <p:nvPicPr>
          <p:cNvPr id="756" name="Picture 755" descr="Untitled.png"/>
          <p:cNvPicPr>
            <a:picLocks noChangeAspect="1"/>
          </p:cNvPicPr>
          <p:nvPr/>
        </p:nvPicPr>
        <p:blipFill>
          <a:blip r:embed="rId4" cstate="print"/>
          <a:stretch>
            <a:fillRect/>
          </a:stretch>
        </p:blipFill>
        <p:spPr>
          <a:xfrm>
            <a:off x="4800622" y="2339407"/>
            <a:ext cx="1067078" cy="676432"/>
          </a:xfrm>
          <a:prstGeom prst="rect">
            <a:avLst/>
          </a:prstGeom>
        </p:spPr>
      </p:pic>
      <p:grpSp>
        <p:nvGrpSpPr>
          <p:cNvPr id="4227" name="Group 395"/>
          <p:cNvGrpSpPr>
            <a:grpSpLocks/>
          </p:cNvGrpSpPr>
          <p:nvPr/>
        </p:nvGrpSpPr>
        <p:grpSpPr bwMode="auto">
          <a:xfrm>
            <a:off x="5609740" y="2678999"/>
            <a:ext cx="845227" cy="434857"/>
            <a:chOff x="1584" y="672"/>
            <a:chExt cx="2976" cy="2304"/>
          </a:xfrm>
          <a:effectLst>
            <a:outerShdw blurRad="50800" dist="25400" dir="2700000">
              <a:srgbClr val="000000">
                <a:alpha val="40000"/>
              </a:srgbClr>
            </a:outerShdw>
          </a:effectLst>
          <a:scene3d>
            <a:camera prst="perspectiveHeroicExtremeLeftFacing"/>
            <a:lightRig rig="threePt" dir="t"/>
          </a:scene3d>
        </p:grpSpPr>
        <p:sp>
          <p:nvSpPr>
            <p:cNvPr id="1313" name="Rectangle 396"/>
            <p:cNvSpPr>
              <a:spLocks noChangeArrowheads="1"/>
            </p:cNvSpPr>
            <p:nvPr/>
          </p:nvSpPr>
          <p:spPr bwMode="auto">
            <a:xfrm>
              <a:off x="2256" y="1152"/>
              <a:ext cx="576" cy="528"/>
            </a:xfrm>
            <a:prstGeom prst="rect">
              <a:avLst/>
            </a:prstGeom>
            <a:solidFill>
              <a:srgbClr val="E45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314" name="Rectangle 397"/>
            <p:cNvSpPr>
              <a:spLocks noChangeArrowheads="1"/>
            </p:cNvSpPr>
            <p:nvPr/>
          </p:nvSpPr>
          <p:spPr bwMode="auto">
            <a:xfrm>
              <a:off x="3120" y="672"/>
              <a:ext cx="576" cy="384"/>
            </a:xfrm>
            <a:prstGeom prst="rect">
              <a:avLst/>
            </a:prstGeom>
            <a:solidFill>
              <a:srgbClr val="E45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315" name="Rectangle 398"/>
            <p:cNvSpPr>
              <a:spLocks noChangeArrowheads="1"/>
            </p:cNvSpPr>
            <p:nvPr/>
          </p:nvSpPr>
          <p:spPr bwMode="auto">
            <a:xfrm>
              <a:off x="2976" y="1344"/>
              <a:ext cx="864" cy="1056"/>
            </a:xfrm>
            <a:prstGeom prst="rect">
              <a:avLst/>
            </a:prstGeom>
            <a:solidFill>
              <a:srgbClr val="E45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316" name="Rectangle 399"/>
            <p:cNvSpPr>
              <a:spLocks noChangeArrowheads="1"/>
            </p:cNvSpPr>
            <p:nvPr/>
          </p:nvSpPr>
          <p:spPr bwMode="auto">
            <a:xfrm>
              <a:off x="3984" y="2064"/>
              <a:ext cx="576" cy="912"/>
            </a:xfrm>
            <a:prstGeom prst="rect">
              <a:avLst/>
            </a:prstGeom>
            <a:solidFill>
              <a:srgbClr val="E45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317" name="Rectangle 400"/>
            <p:cNvSpPr>
              <a:spLocks noChangeArrowheads="1"/>
            </p:cNvSpPr>
            <p:nvPr/>
          </p:nvSpPr>
          <p:spPr bwMode="auto">
            <a:xfrm>
              <a:off x="3984" y="1200"/>
              <a:ext cx="576" cy="432"/>
            </a:xfrm>
            <a:prstGeom prst="rect">
              <a:avLst/>
            </a:prstGeom>
            <a:solidFill>
              <a:srgbClr val="E45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cxnSp>
          <p:nvCxnSpPr>
            <p:cNvPr id="1318" name="AutoShape 401"/>
            <p:cNvCxnSpPr>
              <a:cxnSpLocks noChangeShapeType="1"/>
              <a:stCxn id="1314" idx="2"/>
              <a:endCxn id="1315" idx="0"/>
            </p:cNvCxnSpPr>
            <p:nvPr/>
          </p:nvCxnSpPr>
          <p:spPr bwMode="auto">
            <a:xfrm>
              <a:off x="3408" y="1056"/>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19" name="AutoShape 402"/>
            <p:cNvCxnSpPr>
              <a:cxnSpLocks noChangeShapeType="1"/>
              <a:stCxn id="1314" idx="3"/>
              <a:endCxn id="1317" idx="0"/>
            </p:cNvCxnSpPr>
            <p:nvPr/>
          </p:nvCxnSpPr>
          <p:spPr bwMode="auto">
            <a:xfrm>
              <a:off x="3696" y="864"/>
              <a:ext cx="576" cy="336"/>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320" name="AutoShape 403"/>
            <p:cNvCxnSpPr>
              <a:cxnSpLocks noChangeShapeType="1"/>
              <a:stCxn id="1314" idx="1"/>
              <a:endCxn id="1313" idx="0"/>
            </p:cNvCxnSpPr>
            <p:nvPr/>
          </p:nvCxnSpPr>
          <p:spPr bwMode="auto">
            <a:xfrm rot="10800000" flipV="1">
              <a:off x="2544" y="864"/>
              <a:ext cx="576" cy="288"/>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321" name="AutoShape 404"/>
            <p:cNvCxnSpPr>
              <a:cxnSpLocks noChangeShapeType="1"/>
              <a:stCxn id="1315" idx="2"/>
              <a:endCxn id="1316" idx="1"/>
            </p:cNvCxnSpPr>
            <p:nvPr/>
          </p:nvCxnSpPr>
          <p:spPr bwMode="auto">
            <a:xfrm rot="16200000" flipH="1">
              <a:off x="3636" y="2172"/>
              <a:ext cx="120" cy="576"/>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322" name="AutoShape 405"/>
            <p:cNvCxnSpPr>
              <a:cxnSpLocks noChangeShapeType="1"/>
              <a:stCxn id="1317" idx="2"/>
              <a:endCxn id="1316" idx="0"/>
            </p:cNvCxnSpPr>
            <p:nvPr/>
          </p:nvCxnSpPr>
          <p:spPr bwMode="auto">
            <a:xfrm>
              <a:off x="4272" y="1632"/>
              <a:ext cx="0" cy="43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23" name="Rectangle 406"/>
            <p:cNvSpPr>
              <a:spLocks noChangeArrowheads="1"/>
            </p:cNvSpPr>
            <p:nvPr/>
          </p:nvSpPr>
          <p:spPr bwMode="auto">
            <a:xfrm>
              <a:off x="1584" y="1920"/>
              <a:ext cx="576" cy="432"/>
            </a:xfrm>
            <a:prstGeom prst="rect">
              <a:avLst/>
            </a:prstGeom>
            <a:solidFill>
              <a:srgbClr val="E45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324" name="Rectangle 407"/>
            <p:cNvSpPr>
              <a:spLocks noChangeArrowheads="1"/>
            </p:cNvSpPr>
            <p:nvPr/>
          </p:nvSpPr>
          <p:spPr bwMode="auto">
            <a:xfrm>
              <a:off x="2256" y="2544"/>
              <a:ext cx="576" cy="432"/>
            </a:xfrm>
            <a:prstGeom prst="rect">
              <a:avLst/>
            </a:prstGeom>
            <a:solidFill>
              <a:srgbClr val="E45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cxnSp>
          <p:nvCxnSpPr>
            <p:cNvPr id="1325" name="AutoShape 408"/>
            <p:cNvCxnSpPr>
              <a:cxnSpLocks noChangeShapeType="1"/>
              <a:stCxn id="1313" idx="1"/>
              <a:endCxn id="1323" idx="0"/>
            </p:cNvCxnSpPr>
            <p:nvPr/>
          </p:nvCxnSpPr>
          <p:spPr bwMode="auto">
            <a:xfrm rot="10800000" flipV="1">
              <a:off x="1872" y="1416"/>
              <a:ext cx="384" cy="504"/>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326" name="AutoShape 409"/>
            <p:cNvCxnSpPr>
              <a:cxnSpLocks noChangeShapeType="1"/>
              <a:stCxn id="1323" idx="2"/>
              <a:endCxn id="1324" idx="1"/>
            </p:cNvCxnSpPr>
            <p:nvPr/>
          </p:nvCxnSpPr>
          <p:spPr bwMode="auto">
            <a:xfrm rot="16200000" flipH="1">
              <a:off x="1860" y="2364"/>
              <a:ext cx="408" cy="384"/>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327" name="AutoShape 410"/>
            <p:cNvCxnSpPr>
              <a:cxnSpLocks noChangeShapeType="1"/>
              <a:stCxn id="1315" idx="1"/>
              <a:endCxn id="1324" idx="0"/>
            </p:cNvCxnSpPr>
            <p:nvPr/>
          </p:nvCxnSpPr>
          <p:spPr bwMode="auto">
            <a:xfrm rot="10800000" flipV="1">
              <a:off x="2544" y="1872"/>
              <a:ext cx="432" cy="672"/>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grpSp>
        <p:nvGrpSpPr>
          <p:cNvPr id="4228" name="Group 412"/>
          <p:cNvGrpSpPr>
            <a:grpSpLocks/>
          </p:cNvGrpSpPr>
          <p:nvPr/>
        </p:nvGrpSpPr>
        <p:grpSpPr bwMode="auto">
          <a:xfrm>
            <a:off x="5809985" y="4032730"/>
            <a:ext cx="770846" cy="471690"/>
            <a:chOff x="1017" y="1665"/>
            <a:chExt cx="426" cy="473"/>
          </a:xfrm>
          <a:effectLst>
            <a:outerShdw blurRad="50800" dist="25400" dir="2700000">
              <a:srgbClr val="000000">
                <a:alpha val="40000"/>
              </a:srgbClr>
            </a:outerShdw>
          </a:effectLst>
          <a:scene3d>
            <a:camera prst="perspectiveHeroicExtremeLeftFacing"/>
            <a:lightRig rig="threePt" dir="t"/>
          </a:scene3d>
        </p:grpSpPr>
        <p:sp>
          <p:nvSpPr>
            <p:cNvPr id="1304" name="AutoShape 413"/>
            <p:cNvSpPr>
              <a:spLocks noChangeArrowheads="1"/>
            </p:cNvSpPr>
            <p:nvPr/>
          </p:nvSpPr>
          <p:spPr bwMode="auto">
            <a:xfrm>
              <a:off x="1189" y="1665"/>
              <a:ext cx="88" cy="84"/>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305" name="AutoShape 414"/>
            <p:cNvSpPr>
              <a:spLocks noChangeArrowheads="1"/>
            </p:cNvSpPr>
            <p:nvPr/>
          </p:nvSpPr>
          <p:spPr bwMode="auto">
            <a:xfrm>
              <a:off x="1267" y="2054"/>
              <a:ext cx="88" cy="84"/>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306" name="AutoShape 415"/>
            <p:cNvSpPr>
              <a:spLocks noChangeArrowheads="1"/>
            </p:cNvSpPr>
            <p:nvPr/>
          </p:nvSpPr>
          <p:spPr bwMode="auto">
            <a:xfrm>
              <a:off x="1190" y="1870"/>
              <a:ext cx="87" cy="84"/>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307" name="AutoShape 416"/>
            <p:cNvSpPr>
              <a:spLocks noChangeArrowheads="1"/>
            </p:cNvSpPr>
            <p:nvPr/>
          </p:nvSpPr>
          <p:spPr bwMode="auto">
            <a:xfrm>
              <a:off x="1017" y="1915"/>
              <a:ext cx="88" cy="84"/>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1308" name="AutoShape 417"/>
            <p:cNvSpPr>
              <a:spLocks noChangeArrowheads="1"/>
            </p:cNvSpPr>
            <p:nvPr/>
          </p:nvSpPr>
          <p:spPr bwMode="auto">
            <a:xfrm>
              <a:off x="1355" y="1780"/>
              <a:ext cx="88" cy="84"/>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eaLnBrk="0" hangingPunct="0"/>
              <a:endParaRPr lang="en-US" sz="1100" dirty="0">
                <a:solidFill>
                  <a:srgbClr val="3C3C3B"/>
                </a:solidFill>
                <a:latin typeface="微软雅黑" panose="020B0503020204020204" pitchFamily="34" charset="-122"/>
                <a:ea typeface="微软雅黑" panose="020B0503020204020204" pitchFamily="34" charset="-122"/>
                <a:cs typeface="Calibri" pitchFamily="34" charset="0"/>
              </a:endParaRPr>
            </a:p>
          </p:txBody>
        </p:sp>
        <p:cxnSp>
          <p:nvCxnSpPr>
            <p:cNvPr id="1309" name="AutoShape 418"/>
            <p:cNvCxnSpPr>
              <a:cxnSpLocks noChangeShapeType="1"/>
              <a:stCxn id="1304" idx="2"/>
              <a:endCxn id="1306" idx="0"/>
            </p:cNvCxnSpPr>
            <p:nvPr/>
          </p:nvCxnSpPr>
          <p:spPr bwMode="auto">
            <a:xfrm rot="16200000" flipH="1">
              <a:off x="1173" y="1809"/>
              <a:ext cx="121" cy="1"/>
            </a:xfrm>
            <a:prstGeom prst="bentConnector3">
              <a:avLst>
                <a:gd name="adj1" fmla="val 49588"/>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310" name="AutoShape 419"/>
            <p:cNvCxnSpPr>
              <a:cxnSpLocks noChangeShapeType="1"/>
              <a:stCxn id="1306" idx="3"/>
              <a:endCxn id="1308" idx="1"/>
            </p:cNvCxnSpPr>
            <p:nvPr/>
          </p:nvCxnSpPr>
          <p:spPr bwMode="auto">
            <a:xfrm flipV="1">
              <a:off x="1277" y="1822"/>
              <a:ext cx="78" cy="9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311" name="AutoShape 420"/>
            <p:cNvCxnSpPr>
              <a:cxnSpLocks noChangeShapeType="1"/>
              <a:stCxn id="1306" idx="2"/>
              <a:endCxn id="1305" idx="0"/>
            </p:cNvCxnSpPr>
            <p:nvPr/>
          </p:nvCxnSpPr>
          <p:spPr bwMode="auto">
            <a:xfrm rot="16200000" flipH="1">
              <a:off x="1223" y="1965"/>
              <a:ext cx="100" cy="77"/>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312" name="AutoShape 421"/>
            <p:cNvCxnSpPr>
              <a:cxnSpLocks noChangeShapeType="1"/>
              <a:stCxn id="1306" idx="2"/>
              <a:endCxn id="1307" idx="3"/>
            </p:cNvCxnSpPr>
            <p:nvPr/>
          </p:nvCxnSpPr>
          <p:spPr bwMode="auto">
            <a:xfrm rot="5400000">
              <a:off x="1168" y="1891"/>
              <a:ext cx="3" cy="129"/>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grpSp>
        <p:nvGrpSpPr>
          <p:cNvPr id="4230" name="Group 10"/>
          <p:cNvGrpSpPr/>
          <p:nvPr/>
        </p:nvGrpSpPr>
        <p:grpSpPr>
          <a:xfrm>
            <a:off x="5386202" y="3679850"/>
            <a:ext cx="758307" cy="131033"/>
            <a:chOff x="1869818" y="5105400"/>
            <a:chExt cx="568582" cy="131003"/>
          </a:xfrm>
          <a:solidFill>
            <a:schemeClr val="tx2"/>
          </a:solidFill>
        </p:grpSpPr>
        <p:sp>
          <p:nvSpPr>
            <p:cNvPr id="783" name="Isosceles Triangle 782"/>
            <p:cNvSpPr/>
            <p:nvPr/>
          </p:nvSpPr>
          <p:spPr bwMode="auto">
            <a:xfrm flipV="1">
              <a:off x="2078590"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784" name="Isosceles Triangle 783"/>
            <p:cNvSpPr/>
            <p:nvPr/>
          </p:nvSpPr>
          <p:spPr bwMode="auto">
            <a:xfrm flipV="1">
              <a:off x="2287361"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sp>
          <p:nvSpPr>
            <p:cNvPr id="785" name="Isosceles Triangle 784"/>
            <p:cNvSpPr/>
            <p:nvPr/>
          </p:nvSpPr>
          <p:spPr bwMode="auto">
            <a:xfrm flipV="1">
              <a:off x="1869818" y="5105400"/>
              <a:ext cx="151039" cy="131003"/>
            </a:xfrm>
            <a:prstGeom prst="triangle">
              <a:avLst/>
            </a:prstGeom>
            <a:grpFill/>
            <a:ln w="9525" cap="flat" cmpd="sng" algn="ctr">
              <a:noFill/>
              <a:prstDash val="solid"/>
              <a:round/>
              <a:headEnd type="none" w="med" len="med"/>
              <a:tailEnd type="none" w="med" len="med"/>
            </a:ln>
            <a:effectLst/>
            <a:extLst/>
          </p:spPr>
          <p:txBody>
            <a:bodyPr wrap="none" lIns="0" tIns="0" rIns="0" bIns="0" anchor="ctr"/>
            <a:lstStyle/>
            <a:p>
              <a:pPr eaLnBrk="0" hangingPunct="0">
                <a:defRPr/>
              </a:pPr>
              <a:endParaRPr lang="en-US" dirty="0">
                <a:solidFill>
                  <a:srgbClr val="3C3C3B"/>
                </a:solidFill>
                <a:latin typeface="微软雅黑" panose="020B0503020204020204" pitchFamily="34" charset="-122"/>
                <a:ea typeface="微软雅黑" panose="020B0503020204020204" pitchFamily="34" charset="-122"/>
                <a:cs typeface="Calibri" pitchFamily="34" charset="0"/>
              </a:endParaRPr>
            </a:p>
          </p:txBody>
        </p:sp>
      </p:grpSp>
      <p:sp>
        <p:nvSpPr>
          <p:cNvPr id="3" name="TextBox 2"/>
          <p:cNvSpPr txBox="1"/>
          <p:nvPr/>
        </p:nvSpPr>
        <p:spPr>
          <a:xfrm>
            <a:off x="4561076" y="3054859"/>
            <a:ext cx="976500" cy="279218"/>
          </a:xfrm>
          <a:prstGeom prst="rect">
            <a:avLst/>
          </a:prstGeom>
          <a:noFill/>
        </p:spPr>
        <p:txBody>
          <a:bodyPr wrap="none" lIns="108878" tIns="54439" rIns="108878" bIns="54439" rtlCol="0">
            <a:spAutoFit/>
          </a:bodyPr>
          <a:lstStyle/>
          <a:p>
            <a:r>
              <a:rPr lang="zh-CN" altLang="en-US" sz="1100" b="1" dirty="0">
                <a:solidFill>
                  <a:srgbClr val="3C3C3B"/>
                </a:solidFill>
                <a:latin typeface="微软雅黑" panose="020B0503020204020204" pitchFamily="34" charset="-122"/>
                <a:ea typeface="微软雅黑" panose="020B0503020204020204" pitchFamily="34" charset="-122"/>
              </a:rPr>
              <a:t>核心层</a:t>
            </a:r>
            <a:r>
              <a:rPr lang="en-US" altLang="zh-CN" sz="1100" b="1" dirty="0">
                <a:solidFill>
                  <a:srgbClr val="3C3C3B"/>
                </a:solidFill>
                <a:latin typeface="微软雅黑" panose="020B0503020204020204" pitchFamily="34" charset="-122"/>
                <a:ea typeface="微软雅黑" panose="020B0503020204020204" pitchFamily="34" charset="-122"/>
              </a:rPr>
              <a:t>LDM</a:t>
            </a:r>
            <a:endParaRPr lang="en-US" sz="1100" b="1" dirty="0">
              <a:solidFill>
                <a:srgbClr val="3C3C3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087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标题 2"/>
          <p:cNvSpPr txBox="1">
            <a:spLocks/>
          </p:cNvSpPr>
          <p:nvPr/>
        </p:nvSpPr>
        <p:spPr>
          <a:xfrm>
            <a:off x="322135" y="135240"/>
            <a:ext cx="10974904" cy="701845"/>
          </a:xfrm>
          <a:prstGeom prst="rect">
            <a:avLst/>
          </a:prstGeom>
        </p:spPr>
        <p:txBody>
          <a:bodyPr lIns="81672" tIns="40836" rIns="81672" bIns="40836"/>
          <a:lstStyle>
            <a:lvl1pPr algn="l" rtl="0" eaLnBrk="1" fontAlgn="base" hangingPunct="1">
              <a:spcBef>
                <a:spcPct val="0"/>
              </a:spcBef>
              <a:spcAft>
                <a:spcPct val="0"/>
              </a:spcAft>
              <a:defRPr sz="4266" b="1">
                <a:solidFill>
                  <a:srgbClr val="990000"/>
                </a:solidFill>
                <a:latin typeface="+mj-lt"/>
                <a:ea typeface="+mj-ea"/>
                <a:cs typeface="+mj-cs"/>
              </a:defRPr>
            </a:lvl1pPr>
            <a:lvl2pPr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SimSun" pitchFamily="2" charset="-122"/>
              </a:defRPr>
            </a:lvl5pPr>
            <a:lvl6pPr marL="609448"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SimSun" pitchFamily="2" charset="-122"/>
              </a:defRPr>
            </a:lvl6pPr>
            <a:lvl7pPr marL="121889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SimSun" pitchFamily="2" charset="-122"/>
              </a:defRPr>
            </a:lvl7pPr>
            <a:lvl8pPr marL="1828343"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SimSun" pitchFamily="2" charset="-122"/>
              </a:defRPr>
            </a:lvl8pPr>
            <a:lvl9pPr marL="2437790"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SimSun" pitchFamily="2" charset="-122"/>
              </a:defRPr>
            </a:lvl9pPr>
          </a:lstStyle>
          <a:p>
            <a:pPr marL="0" lvl="5" defTabSz="914293"/>
            <a:r>
              <a:rPr lang="en-US" altLang="zh-CN" sz="3300" kern="0" dirty="0">
                <a:solidFill>
                  <a:srgbClr val="C00000"/>
                </a:solidFill>
                <a:latin typeface="微软雅黑" panose="020B0503020204020204" pitchFamily="34" charset="-122"/>
                <a:ea typeface="微软雅黑" panose="020B0503020204020204" pitchFamily="34" charset="-122"/>
              </a:rPr>
              <a:t>OneData</a:t>
            </a:r>
            <a:r>
              <a:rPr lang="zh-CN" altLang="en-US" sz="3300" kern="0" dirty="0">
                <a:solidFill>
                  <a:srgbClr val="C00000"/>
                </a:solidFill>
                <a:latin typeface="微软雅黑" panose="020B0503020204020204" pitchFamily="34" charset="-122"/>
                <a:ea typeface="微软雅黑" panose="020B0503020204020204" pitchFamily="34" charset="-122"/>
              </a:rPr>
              <a:t>模型架构</a:t>
            </a:r>
          </a:p>
        </p:txBody>
      </p:sp>
      <p:sp>
        <p:nvSpPr>
          <p:cNvPr id="735" name="AutoShape 38"/>
          <p:cNvSpPr>
            <a:spLocks noChangeArrowheads="1"/>
          </p:cNvSpPr>
          <p:nvPr/>
        </p:nvSpPr>
        <p:spPr bwMode="auto">
          <a:xfrm>
            <a:off x="9553733" y="9677"/>
            <a:ext cx="791946" cy="251983"/>
          </a:xfrm>
          <a:prstGeom prst="homePlate">
            <a:avLst>
              <a:gd name="adj" fmla="val 53847"/>
            </a:avLst>
          </a:prstGeom>
          <a:solidFill>
            <a:srgbClr val="00B050"/>
          </a:solidFill>
          <a:ln>
            <a:solidFill>
              <a:schemeClr val="bg1"/>
            </a:solidFill>
          </a:ln>
          <a:effectLst/>
          <a:extLst/>
        </p:spPr>
        <p:txBody>
          <a:bodyPr lIns="0" tIns="91434" rIns="0" bIns="91434" anchor="ctr"/>
          <a:lstStyle/>
          <a:p>
            <a:pPr hangingPunct="1"/>
            <a:r>
              <a:rPr lang="zh-CN" altLang="en-US" sz="1000" b="1" dirty="0">
                <a:solidFill>
                  <a:prstClr val="white"/>
                </a:solidFill>
                <a:latin typeface="微软雅黑" pitchFamily="34" charset="-122"/>
                <a:ea typeface="微软雅黑" pitchFamily="34" charset="-122"/>
              </a:rPr>
              <a:t>现状分析</a:t>
            </a:r>
          </a:p>
        </p:txBody>
      </p:sp>
      <p:sp>
        <p:nvSpPr>
          <p:cNvPr id="736" name="AutoShape 39"/>
          <p:cNvSpPr>
            <a:spLocks noChangeArrowheads="1"/>
          </p:cNvSpPr>
          <p:nvPr/>
        </p:nvSpPr>
        <p:spPr bwMode="auto">
          <a:xfrm>
            <a:off x="10157702" y="9677"/>
            <a:ext cx="791946" cy="251983"/>
          </a:xfrm>
          <a:prstGeom prst="chevron">
            <a:avLst>
              <a:gd name="adj" fmla="val 52746"/>
            </a:avLst>
          </a:prstGeom>
          <a:solidFill>
            <a:srgbClr val="E45500"/>
          </a:solidFill>
          <a:ln>
            <a:solidFill>
              <a:schemeClr val="bg1"/>
            </a:solidFill>
          </a:ln>
          <a:effectLst/>
          <a:extLst/>
        </p:spPr>
        <p:txBody>
          <a:bodyPr lIns="0" tIns="91434" rIns="0" bIns="91434" anchor="ctr"/>
          <a:lstStyle/>
          <a:p>
            <a:pPr hangingPunct="1"/>
            <a:r>
              <a:rPr lang="zh-CN" altLang="en-US" sz="1000" b="1" dirty="0">
                <a:solidFill>
                  <a:prstClr val="white"/>
                </a:solidFill>
                <a:latin typeface="微软雅黑" pitchFamily="34" charset="-122"/>
                <a:ea typeface="微软雅黑" pitchFamily="34" charset="-122"/>
              </a:rPr>
              <a:t>架构设计</a:t>
            </a:r>
            <a:endParaRPr lang="en-US" altLang="zh-CN" sz="1000" b="1" dirty="0">
              <a:solidFill>
                <a:prstClr val="white"/>
              </a:solidFill>
              <a:latin typeface="微软雅黑" pitchFamily="34" charset="-122"/>
              <a:ea typeface="微软雅黑" pitchFamily="34" charset="-122"/>
            </a:endParaRPr>
          </a:p>
        </p:txBody>
      </p:sp>
      <p:sp>
        <p:nvSpPr>
          <p:cNvPr id="737" name="AutoShape 39"/>
          <p:cNvSpPr>
            <a:spLocks noChangeArrowheads="1"/>
          </p:cNvSpPr>
          <p:nvPr/>
        </p:nvSpPr>
        <p:spPr bwMode="auto">
          <a:xfrm>
            <a:off x="10787928" y="9677"/>
            <a:ext cx="791946" cy="251983"/>
          </a:xfrm>
          <a:prstGeom prst="chevron">
            <a:avLst>
              <a:gd name="adj" fmla="val 52746"/>
            </a:avLst>
          </a:prstGeom>
          <a:solidFill>
            <a:srgbClr val="00B050"/>
          </a:solidFill>
          <a:ln>
            <a:solidFill>
              <a:schemeClr val="bg1"/>
            </a:solidFill>
          </a:ln>
          <a:effectLst/>
          <a:extLst/>
        </p:spPr>
        <p:txBody>
          <a:bodyPr lIns="0" tIns="91434" rIns="0" bIns="91434" anchor="ctr"/>
          <a:lstStyle/>
          <a:p>
            <a:pPr algn="ctr" eaLnBrk="1" hangingPunct="1"/>
            <a:r>
              <a:rPr lang="zh-CN" altLang="en-US" sz="1000" b="1" dirty="0">
                <a:solidFill>
                  <a:prstClr val="white"/>
                </a:solidFill>
                <a:latin typeface="微软雅黑" pitchFamily="34" charset="-122"/>
                <a:ea typeface="微软雅黑" pitchFamily="34" charset="-122"/>
              </a:rPr>
              <a:t>指标体系</a:t>
            </a:r>
            <a:endParaRPr lang="en-US" altLang="zh-CN" sz="1000" b="1" dirty="0">
              <a:solidFill>
                <a:prstClr val="white"/>
              </a:solidFill>
              <a:latin typeface="微软雅黑" pitchFamily="34" charset="-122"/>
              <a:ea typeface="微软雅黑" pitchFamily="34" charset="-122"/>
            </a:endParaRPr>
          </a:p>
        </p:txBody>
      </p:sp>
      <p:sp>
        <p:nvSpPr>
          <p:cNvPr id="738" name="AutoShape 39"/>
          <p:cNvSpPr>
            <a:spLocks noChangeArrowheads="1"/>
          </p:cNvSpPr>
          <p:nvPr/>
        </p:nvSpPr>
        <p:spPr bwMode="auto">
          <a:xfrm>
            <a:off x="11396985" y="9677"/>
            <a:ext cx="791946" cy="251983"/>
          </a:xfrm>
          <a:prstGeom prst="chevron">
            <a:avLst>
              <a:gd name="adj" fmla="val 52746"/>
            </a:avLst>
          </a:prstGeom>
          <a:solidFill>
            <a:srgbClr val="00B050"/>
          </a:solidFill>
          <a:ln>
            <a:solidFill>
              <a:schemeClr val="bg1"/>
            </a:solidFill>
          </a:ln>
          <a:effectLst/>
          <a:extLst/>
        </p:spPr>
        <p:txBody>
          <a:bodyPr lIns="0" tIns="91434" rIns="0" bIns="91434" anchor="ctr"/>
          <a:lstStyle/>
          <a:p>
            <a:pPr algn="ctr"/>
            <a:r>
              <a:rPr lang="zh-CN" altLang="en-US" sz="900" b="1" dirty="0">
                <a:solidFill>
                  <a:prstClr val="white"/>
                </a:solidFill>
                <a:latin typeface="微软雅黑" pitchFamily="34" charset="-122"/>
                <a:ea typeface="微软雅黑" pitchFamily="34" charset="-122"/>
              </a:rPr>
              <a:t>数据治理</a:t>
            </a:r>
            <a:endParaRPr lang="en-US" altLang="zh-CN" sz="900" b="1" dirty="0">
              <a:solidFill>
                <a:prstClr val="white"/>
              </a:solidFill>
              <a:latin typeface="微软雅黑" pitchFamily="34" charset="-122"/>
              <a:ea typeface="微软雅黑" pitchFamily="34" charset="-122"/>
            </a:endParaRPr>
          </a:p>
        </p:txBody>
      </p:sp>
      <p:sp>
        <p:nvSpPr>
          <p:cNvPr id="1139" name="Rounded Rectangle 1042"/>
          <p:cNvSpPr/>
          <p:nvPr/>
        </p:nvSpPr>
        <p:spPr bwMode="auto">
          <a:xfrm>
            <a:off x="9740284" y="1719598"/>
            <a:ext cx="2244915" cy="3764723"/>
          </a:xfrm>
          <a:prstGeom prst="roundRect">
            <a:avLst>
              <a:gd name="adj" fmla="val 6667"/>
            </a:avLst>
          </a:prstGeom>
          <a:solidFill>
            <a:schemeClr val="accent1">
              <a:lumMod val="20000"/>
              <a:lumOff val="80000"/>
            </a:schemeClr>
          </a:solidFill>
          <a:ln w="12700" cap="flat" cmpd="sng" algn="ctr">
            <a:solidFill>
              <a:schemeClr val="accent6">
                <a:lumMod val="60000"/>
                <a:lumOff val="40000"/>
              </a:schemeClr>
            </a:solidFill>
            <a:prstDash val="solid"/>
            <a:round/>
            <a:headEnd type="none" w="med" len="med"/>
            <a:tailEnd type="none" w="med" len="med"/>
          </a:ln>
          <a:effectLst>
            <a:outerShdw blurRad="50800" dist="50800" dir="2700000" algn="tl" rotWithShape="0">
              <a:schemeClr val="accent1">
                <a:lumMod val="75000"/>
                <a:alpha val="40000"/>
              </a:schemeClr>
            </a:outerShdw>
          </a:effectLst>
        </p:spPr>
        <p:txBody>
          <a:bodyPr vert="horz" wrap="square" lIns="108870" tIns="54436" rIns="108870" bIns="54436" numCol="1" rtlCol="0" anchor="t" anchorCtr="0" compatLnSpc="1">
            <a:prstTxWarp prst="textNoShape">
              <a:avLst/>
            </a:prstTxWarp>
          </a:bodyPr>
          <a:lstStyle/>
          <a:p>
            <a:pPr defTabSz="1088649" eaLnBrk="0"/>
            <a:r>
              <a:rPr lang="en-US" sz="1799" dirty="0">
                <a:latin typeface="微软雅黑" pitchFamily="34" charset="-122"/>
                <a:ea typeface="微软雅黑" pitchFamily="34" charset="-122"/>
                <a:cs typeface="Calibri" pitchFamily="34" charset="0"/>
              </a:rPr>
              <a:t>ADS</a:t>
            </a:r>
            <a:endParaRPr lang="en-US" sz="1799" baseline="30000" dirty="0">
              <a:latin typeface="微软雅黑" pitchFamily="34" charset="-122"/>
              <a:ea typeface="微软雅黑" pitchFamily="34" charset="-122"/>
              <a:cs typeface="Calibri" pitchFamily="34" charset="0"/>
            </a:endParaRPr>
          </a:p>
        </p:txBody>
      </p:sp>
      <p:sp>
        <p:nvSpPr>
          <p:cNvPr id="1140" name="Rounded Rectangle 1043"/>
          <p:cNvSpPr/>
          <p:nvPr/>
        </p:nvSpPr>
        <p:spPr bwMode="auto">
          <a:xfrm>
            <a:off x="7250877" y="1719598"/>
            <a:ext cx="2244915" cy="3764723"/>
          </a:xfrm>
          <a:prstGeom prst="roundRect">
            <a:avLst>
              <a:gd name="adj" fmla="val 6667"/>
            </a:avLst>
          </a:prstGeom>
          <a:solidFill>
            <a:schemeClr val="accent1">
              <a:lumMod val="20000"/>
              <a:lumOff val="80000"/>
            </a:schemeClr>
          </a:solidFill>
          <a:ln w="12700" cap="flat" cmpd="sng" algn="ctr">
            <a:solidFill>
              <a:schemeClr val="accent6">
                <a:lumMod val="60000"/>
                <a:lumOff val="40000"/>
              </a:schemeClr>
            </a:solidFill>
            <a:prstDash val="solid"/>
            <a:round/>
            <a:headEnd type="none" w="med" len="med"/>
            <a:tailEnd type="none" w="med" len="med"/>
          </a:ln>
          <a:effectLst>
            <a:outerShdw blurRad="50800" dist="50800" dir="2700000" algn="tl" rotWithShape="0">
              <a:schemeClr val="accent1">
                <a:lumMod val="75000"/>
                <a:alpha val="40000"/>
              </a:schemeClr>
            </a:outerShdw>
          </a:effectLst>
        </p:spPr>
        <p:txBody>
          <a:bodyPr vert="horz" wrap="square" lIns="108870" tIns="54436" rIns="108870" bIns="54436" numCol="1" rtlCol="0" anchor="t" anchorCtr="0" compatLnSpc="1">
            <a:prstTxWarp prst="textNoShape">
              <a:avLst/>
            </a:prstTxWarp>
          </a:bodyPr>
          <a:lstStyle/>
          <a:p>
            <a:pPr defTabSz="1088649" eaLnBrk="0">
              <a:lnSpc>
                <a:spcPct val="80000"/>
              </a:lnSpc>
            </a:pPr>
            <a:r>
              <a:rPr lang="en-US" sz="1799" dirty="0">
                <a:latin typeface="微软雅黑" pitchFamily="34" charset="-122"/>
                <a:ea typeface="微软雅黑" pitchFamily="34" charset="-122"/>
                <a:cs typeface="Calibri" pitchFamily="34" charset="0"/>
              </a:rPr>
              <a:t>CDM</a:t>
            </a:r>
          </a:p>
        </p:txBody>
      </p:sp>
      <p:sp>
        <p:nvSpPr>
          <p:cNvPr id="1141" name="Rounded Rectangle 1044"/>
          <p:cNvSpPr/>
          <p:nvPr/>
        </p:nvSpPr>
        <p:spPr bwMode="auto">
          <a:xfrm>
            <a:off x="4871848" y="1719598"/>
            <a:ext cx="2244915" cy="3764725"/>
          </a:xfrm>
          <a:prstGeom prst="roundRect">
            <a:avLst>
              <a:gd name="adj" fmla="val 6667"/>
            </a:avLst>
          </a:prstGeom>
          <a:solidFill>
            <a:schemeClr val="accent1">
              <a:lumMod val="20000"/>
              <a:lumOff val="80000"/>
            </a:schemeClr>
          </a:solidFill>
          <a:ln w="12700" cap="flat" cmpd="sng" algn="ctr">
            <a:solidFill>
              <a:schemeClr val="accent6">
                <a:lumMod val="60000"/>
                <a:lumOff val="40000"/>
              </a:schemeClr>
            </a:solidFill>
            <a:prstDash val="solid"/>
            <a:round/>
            <a:headEnd type="none" w="med" len="med"/>
            <a:tailEnd type="none" w="med" len="med"/>
          </a:ln>
          <a:effectLst>
            <a:outerShdw blurRad="50800" dist="50800" dir="2700000" algn="tl" rotWithShape="0">
              <a:schemeClr val="accent1">
                <a:lumMod val="75000"/>
                <a:alpha val="40000"/>
              </a:schemeClr>
            </a:outerShdw>
          </a:effectLst>
        </p:spPr>
        <p:txBody>
          <a:bodyPr vert="horz" wrap="square" lIns="108870" tIns="54436" rIns="108870" bIns="54436" numCol="1" rtlCol="0" anchor="t" anchorCtr="0" compatLnSpc="1">
            <a:prstTxWarp prst="textNoShape">
              <a:avLst/>
            </a:prstTxWarp>
          </a:bodyPr>
          <a:lstStyle/>
          <a:p>
            <a:pPr defTabSz="1088649" eaLnBrk="0"/>
            <a:r>
              <a:rPr lang="en-US" sz="1799" dirty="0">
                <a:latin typeface="微软雅黑" pitchFamily="34" charset="-122"/>
                <a:ea typeface="微软雅黑" pitchFamily="34" charset="-122"/>
                <a:cs typeface="Calibri" pitchFamily="34" charset="0"/>
              </a:rPr>
              <a:t>ODS</a:t>
            </a:r>
            <a:endParaRPr lang="en-US" sz="1799" baseline="30000" dirty="0">
              <a:latin typeface="微软雅黑" pitchFamily="34" charset="-122"/>
              <a:ea typeface="微软雅黑" pitchFamily="34" charset="-122"/>
              <a:cs typeface="Calibri" pitchFamily="34" charset="0"/>
            </a:endParaRPr>
          </a:p>
        </p:txBody>
      </p:sp>
      <p:sp>
        <p:nvSpPr>
          <p:cNvPr id="1142" name="Rounded Rectangle 1045"/>
          <p:cNvSpPr/>
          <p:nvPr/>
        </p:nvSpPr>
        <p:spPr bwMode="auto">
          <a:xfrm>
            <a:off x="2696805" y="1719598"/>
            <a:ext cx="1757851" cy="4294933"/>
          </a:xfrm>
          <a:prstGeom prst="roundRect">
            <a:avLst>
              <a:gd name="adj" fmla="val 6667"/>
            </a:avLst>
          </a:prstGeom>
          <a:solidFill>
            <a:schemeClr val="bg2">
              <a:lumMod val="40000"/>
              <a:lumOff val="60000"/>
            </a:schemeClr>
          </a:solidFill>
          <a:ln w="12700" cap="flat" cmpd="sng" algn="ctr">
            <a:solidFill>
              <a:schemeClr val="accent6">
                <a:lumMod val="60000"/>
                <a:lumOff val="40000"/>
              </a:schemeClr>
            </a:solidFill>
            <a:prstDash val="solid"/>
            <a:round/>
            <a:headEnd type="none" w="med" len="med"/>
            <a:tailEnd type="none" w="med" len="med"/>
          </a:ln>
          <a:effectLst>
            <a:outerShdw blurRad="50800" dist="50800" dir="2700000" algn="tl" rotWithShape="0">
              <a:schemeClr val="bg2">
                <a:lumMod val="50000"/>
                <a:alpha val="40000"/>
              </a:schemeClr>
            </a:outerShdw>
          </a:effectLst>
        </p:spPr>
        <p:txBody>
          <a:bodyPr vert="horz" wrap="square" lIns="108870" tIns="54436" rIns="108870" bIns="54436" numCol="1" rtlCol="0" anchor="t" anchorCtr="0" compatLnSpc="1">
            <a:prstTxWarp prst="textNoShape">
              <a:avLst/>
            </a:prstTxWarp>
          </a:bodyPr>
          <a:lstStyle/>
          <a:p>
            <a:pPr defTabSz="1088649" eaLnBrk="0"/>
            <a:r>
              <a:rPr lang="zh-CN" altLang="en-US" sz="1799" dirty="0">
                <a:latin typeface="微软雅黑" pitchFamily="34" charset="-122"/>
                <a:ea typeface="微软雅黑" pitchFamily="34" charset="-122"/>
                <a:cs typeface="Calibri" pitchFamily="34" charset="0"/>
              </a:rPr>
              <a:t>数据源</a:t>
            </a:r>
            <a:endParaRPr lang="en-US" sz="1799" dirty="0">
              <a:latin typeface="微软雅黑" pitchFamily="34" charset="-122"/>
              <a:ea typeface="微软雅黑" pitchFamily="34" charset="-122"/>
              <a:cs typeface="Calibri" pitchFamily="34" charset="0"/>
            </a:endParaRPr>
          </a:p>
        </p:txBody>
      </p:sp>
      <p:sp>
        <p:nvSpPr>
          <p:cNvPr id="1143" name="Rounded Rectangle 1150"/>
          <p:cNvSpPr/>
          <p:nvPr/>
        </p:nvSpPr>
        <p:spPr bwMode="auto">
          <a:xfrm>
            <a:off x="4877362" y="5669032"/>
            <a:ext cx="7107836" cy="353472"/>
          </a:xfrm>
          <a:prstGeom prst="roundRect">
            <a:avLst>
              <a:gd name="adj" fmla="val 6667"/>
            </a:avLst>
          </a:prstGeom>
          <a:solidFill>
            <a:schemeClr val="accent1">
              <a:lumMod val="20000"/>
              <a:lumOff val="80000"/>
            </a:schemeClr>
          </a:solidFill>
          <a:ln w="12700" cap="flat" cmpd="sng" algn="ctr">
            <a:solidFill>
              <a:schemeClr val="accent6">
                <a:lumMod val="60000"/>
                <a:lumOff val="40000"/>
              </a:schemeClr>
            </a:solidFill>
            <a:prstDash val="solid"/>
            <a:round/>
            <a:headEnd type="none" w="med" len="med"/>
            <a:tailEnd type="none" w="med" len="med"/>
          </a:ln>
          <a:effectLst>
            <a:outerShdw blurRad="50800" dist="50800" dir="2700000" algn="tl" rotWithShape="0">
              <a:schemeClr val="accent1">
                <a:lumMod val="75000"/>
                <a:alpha val="40000"/>
              </a:schemeClr>
            </a:outerShdw>
          </a:effectLst>
        </p:spPr>
        <p:txBody>
          <a:bodyPr vert="horz" wrap="square" lIns="108870" tIns="54436" rIns="108870" bIns="54436" numCol="1" rtlCol="0" anchor="t" anchorCtr="0" compatLnSpc="1">
            <a:prstTxWarp prst="textNoShape">
              <a:avLst/>
            </a:prstTxWarp>
          </a:bodyPr>
          <a:lstStyle/>
          <a:p>
            <a:pPr defTabSz="1088649" eaLnBrk="0"/>
            <a:r>
              <a:rPr lang="zh-CN" altLang="en-US" sz="1400" dirty="0">
                <a:latin typeface="微软雅黑" pitchFamily="34" charset="-122"/>
                <a:ea typeface="微软雅黑" pitchFamily="34" charset="-122"/>
                <a:cs typeface="Calibri" pitchFamily="34" charset="0"/>
              </a:rPr>
              <a:t>元数据管理</a:t>
            </a:r>
            <a:endParaRPr lang="en-US" sz="1400" dirty="0">
              <a:latin typeface="微软雅黑" pitchFamily="34" charset="-122"/>
              <a:ea typeface="微软雅黑" pitchFamily="34" charset="-122"/>
              <a:cs typeface="Calibri" pitchFamily="34" charset="0"/>
            </a:endParaRPr>
          </a:p>
        </p:txBody>
      </p:sp>
      <p:sp>
        <p:nvSpPr>
          <p:cNvPr id="1144" name="Rounded Rectangle 1151"/>
          <p:cNvSpPr/>
          <p:nvPr/>
        </p:nvSpPr>
        <p:spPr bwMode="auto">
          <a:xfrm>
            <a:off x="7471345" y="4076760"/>
            <a:ext cx="387344" cy="505684"/>
          </a:xfrm>
          <a:prstGeom prst="roundRect">
            <a:avLst/>
          </a:prstGeom>
          <a:solidFill>
            <a:srgbClr val="D56D23">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defRPr/>
            </a:pPr>
            <a:r>
              <a:rPr lang="zh-CN" altLang="en-US" sz="1000" dirty="0">
                <a:solidFill>
                  <a:srgbClr val="000000">
                    <a:lumMod val="95000"/>
                    <a:lumOff val="5000"/>
                  </a:srgbClr>
                </a:solidFill>
                <a:latin typeface="微软雅黑" pitchFamily="34" charset="-122"/>
                <a:ea typeface="微软雅黑" pitchFamily="34" charset="-122"/>
                <a:cs typeface="Calibri" pitchFamily="34" charset="0"/>
              </a:rPr>
              <a:t>用户</a:t>
            </a:r>
            <a:endParaRPr lang="en-GB" sz="1000" dirty="0">
              <a:solidFill>
                <a:srgbClr val="000000">
                  <a:lumMod val="95000"/>
                  <a:lumOff val="5000"/>
                </a:srgbClr>
              </a:solidFill>
              <a:latin typeface="微软雅黑" pitchFamily="34" charset="-122"/>
              <a:ea typeface="微软雅黑" pitchFamily="34" charset="-122"/>
              <a:cs typeface="Calibri" pitchFamily="34" charset="0"/>
            </a:endParaRPr>
          </a:p>
        </p:txBody>
      </p:sp>
      <p:grpSp>
        <p:nvGrpSpPr>
          <p:cNvPr id="1145" name="Group 330"/>
          <p:cNvGrpSpPr/>
          <p:nvPr/>
        </p:nvGrpSpPr>
        <p:grpSpPr>
          <a:xfrm>
            <a:off x="3016824" y="2274648"/>
            <a:ext cx="1117814" cy="854214"/>
            <a:chOff x="228600" y="2362200"/>
            <a:chExt cx="763587" cy="854075"/>
          </a:xfrm>
          <a:solidFill>
            <a:srgbClr val="D56D23"/>
          </a:solidFill>
          <a:effectLst>
            <a:outerShdw blurRad="50800" dist="38100" dir="6720000">
              <a:srgbClr val="000000">
                <a:alpha val="43000"/>
              </a:srgbClr>
            </a:outerShdw>
          </a:effectLst>
        </p:grpSpPr>
        <p:sp>
          <p:nvSpPr>
            <p:cNvPr id="1146" name="AutoShape 21"/>
            <p:cNvSpPr>
              <a:spLocks noChangeArrowheads="1"/>
            </p:cNvSpPr>
            <p:nvPr/>
          </p:nvSpPr>
          <p:spPr bwMode="auto">
            <a:xfrm>
              <a:off x="228600" y="2362200"/>
              <a:ext cx="331787" cy="295275"/>
            </a:xfrm>
            <a:prstGeom prst="can">
              <a:avLst>
                <a:gd name="adj" fmla="val 26574"/>
              </a:avLst>
            </a:prstGeom>
            <a:grpFill/>
            <a:ln w="12700">
              <a:noFill/>
              <a:round/>
              <a:headEnd/>
              <a:tailEnd/>
            </a:ln>
            <a:effectLst/>
          </p:spPr>
          <p:txBody>
            <a:bodyPr wrap="none" lIns="0" tIns="0" rIns="0" bIns="0" anchor="ctr" anchorCtr="1"/>
            <a:lstStyle/>
            <a:p>
              <a:pPr defTabSz="1219302">
                <a:defRPr/>
              </a:pPr>
              <a:endParaRPr lang="en-US" sz="800" dirty="0">
                <a:solidFill>
                  <a:prstClr val="white"/>
                </a:solidFill>
                <a:latin typeface="微软雅黑" pitchFamily="34" charset="-122"/>
                <a:ea typeface="微软雅黑" pitchFamily="34" charset="-122"/>
              </a:endParaRPr>
            </a:p>
          </p:txBody>
        </p:sp>
        <p:sp>
          <p:nvSpPr>
            <p:cNvPr id="1147" name="AutoShape 21"/>
            <p:cNvSpPr>
              <a:spLocks noChangeArrowheads="1"/>
            </p:cNvSpPr>
            <p:nvPr/>
          </p:nvSpPr>
          <p:spPr bwMode="auto">
            <a:xfrm>
              <a:off x="660400" y="2362200"/>
              <a:ext cx="331787" cy="295275"/>
            </a:xfrm>
            <a:prstGeom prst="can">
              <a:avLst>
                <a:gd name="adj" fmla="val 26574"/>
              </a:avLst>
            </a:prstGeom>
            <a:grpFill/>
            <a:ln w="12700">
              <a:noFill/>
              <a:round/>
              <a:headEnd/>
              <a:tailEnd/>
            </a:ln>
            <a:effectLst/>
          </p:spPr>
          <p:txBody>
            <a:bodyPr wrap="none" lIns="0" tIns="0" rIns="0" bIns="0" anchor="ctr" anchorCtr="1"/>
            <a:lstStyle/>
            <a:p>
              <a:pPr defTabSz="1219302">
                <a:defRPr/>
              </a:pPr>
              <a:endParaRPr lang="en-US" sz="800" dirty="0">
                <a:solidFill>
                  <a:prstClr val="white"/>
                </a:solidFill>
                <a:latin typeface="微软雅黑" pitchFamily="34" charset="-122"/>
                <a:ea typeface="微软雅黑" pitchFamily="34" charset="-122"/>
              </a:endParaRPr>
            </a:p>
          </p:txBody>
        </p:sp>
        <p:sp>
          <p:nvSpPr>
            <p:cNvPr id="1148" name="AutoShape 21"/>
            <p:cNvSpPr>
              <a:spLocks noChangeArrowheads="1"/>
            </p:cNvSpPr>
            <p:nvPr/>
          </p:nvSpPr>
          <p:spPr bwMode="auto">
            <a:xfrm>
              <a:off x="428625" y="2540000"/>
              <a:ext cx="331787" cy="295275"/>
            </a:xfrm>
            <a:prstGeom prst="can">
              <a:avLst>
                <a:gd name="adj" fmla="val 26574"/>
              </a:avLst>
            </a:prstGeom>
            <a:grpFill/>
            <a:ln w="12700">
              <a:noFill/>
              <a:round/>
              <a:headEnd/>
              <a:tailEnd/>
            </a:ln>
            <a:effectLst/>
          </p:spPr>
          <p:txBody>
            <a:bodyPr wrap="none" lIns="0" tIns="0" rIns="0" bIns="0" anchor="ctr" anchorCtr="1"/>
            <a:lstStyle/>
            <a:p>
              <a:pPr defTabSz="1219302">
                <a:defRPr/>
              </a:pPr>
              <a:endParaRPr lang="en-US" sz="800" dirty="0">
                <a:solidFill>
                  <a:prstClr val="white"/>
                </a:solidFill>
                <a:latin typeface="微软雅黑" pitchFamily="34" charset="-122"/>
                <a:ea typeface="微软雅黑" pitchFamily="34" charset="-122"/>
              </a:endParaRPr>
            </a:p>
          </p:txBody>
        </p:sp>
        <p:sp>
          <p:nvSpPr>
            <p:cNvPr id="1149" name="AutoShape 21"/>
            <p:cNvSpPr>
              <a:spLocks noChangeArrowheads="1"/>
            </p:cNvSpPr>
            <p:nvPr/>
          </p:nvSpPr>
          <p:spPr bwMode="auto">
            <a:xfrm>
              <a:off x="228600" y="2743200"/>
              <a:ext cx="331787" cy="295275"/>
            </a:xfrm>
            <a:prstGeom prst="can">
              <a:avLst>
                <a:gd name="adj" fmla="val 26574"/>
              </a:avLst>
            </a:prstGeom>
            <a:grpFill/>
            <a:ln w="12700">
              <a:noFill/>
              <a:round/>
              <a:headEnd/>
              <a:tailEnd/>
            </a:ln>
            <a:effectLst/>
          </p:spPr>
          <p:txBody>
            <a:bodyPr wrap="none" lIns="0" tIns="0" rIns="0" bIns="0" anchor="ctr" anchorCtr="1"/>
            <a:lstStyle/>
            <a:p>
              <a:pPr defTabSz="1219302">
                <a:defRPr/>
              </a:pPr>
              <a:endParaRPr lang="en-US" sz="800" dirty="0">
                <a:solidFill>
                  <a:prstClr val="white"/>
                </a:solidFill>
                <a:latin typeface="微软雅黑" pitchFamily="34" charset="-122"/>
                <a:ea typeface="微软雅黑" pitchFamily="34" charset="-122"/>
              </a:endParaRPr>
            </a:p>
          </p:txBody>
        </p:sp>
        <p:sp>
          <p:nvSpPr>
            <p:cNvPr id="1150" name="AutoShape 21"/>
            <p:cNvSpPr>
              <a:spLocks noChangeArrowheads="1"/>
            </p:cNvSpPr>
            <p:nvPr/>
          </p:nvSpPr>
          <p:spPr bwMode="auto">
            <a:xfrm>
              <a:off x="660400" y="2743200"/>
              <a:ext cx="331787" cy="295275"/>
            </a:xfrm>
            <a:prstGeom prst="can">
              <a:avLst>
                <a:gd name="adj" fmla="val 26574"/>
              </a:avLst>
            </a:prstGeom>
            <a:grpFill/>
            <a:ln w="12700">
              <a:noFill/>
              <a:round/>
              <a:headEnd/>
              <a:tailEnd/>
            </a:ln>
            <a:effectLst/>
          </p:spPr>
          <p:txBody>
            <a:bodyPr wrap="none" lIns="0" tIns="0" rIns="0" bIns="0" anchor="ctr" anchorCtr="1"/>
            <a:lstStyle/>
            <a:p>
              <a:pPr defTabSz="1219302">
                <a:defRPr/>
              </a:pPr>
              <a:endParaRPr lang="en-US" sz="800" dirty="0">
                <a:solidFill>
                  <a:prstClr val="white"/>
                </a:solidFill>
                <a:latin typeface="微软雅黑" pitchFamily="34" charset="-122"/>
                <a:ea typeface="微软雅黑" pitchFamily="34" charset="-122"/>
              </a:endParaRPr>
            </a:p>
          </p:txBody>
        </p:sp>
        <p:sp>
          <p:nvSpPr>
            <p:cNvPr id="1151" name="AutoShape 21"/>
            <p:cNvSpPr>
              <a:spLocks noChangeArrowheads="1"/>
            </p:cNvSpPr>
            <p:nvPr/>
          </p:nvSpPr>
          <p:spPr bwMode="auto">
            <a:xfrm>
              <a:off x="428625" y="2921000"/>
              <a:ext cx="331787" cy="295275"/>
            </a:xfrm>
            <a:prstGeom prst="can">
              <a:avLst>
                <a:gd name="adj" fmla="val 26574"/>
              </a:avLst>
            </a:prstGeom>
            <a:grpFill/>
            <a:ln w="12700">
              <a:noFill/>
              <a:round/>
              <a:headEnd/>
              <a:tailEnd/>
            </a:ln>
            <a:effectLst/>
          </p:spPr>
          <p:txBody>
            <a:bodyPr wrap="none" lIns="0" tIns="0" rIns="0" bIns="0" anchor="ctr" anchorCtr="1"/>
            <a:lstStyle/>
            <a:p>
              <a:pPr defTabSz="1219302">
                <a:defRPr/>
              </a:pPr>
              <a:endParaRPr lang="en-US" sz="800" dirty="0">
                <a:solidFill>
                  <a:prstClr val="white"/>
                </a:solidFill>
                <a:latin typeface="微软雅黑" pitchFamily="34" charset="-122"/>
                <a:ea typeface="微软雅黑" pitchFamily="34" charset="-122"/>
              </a:endParaRPr>
            </a:p>
          </p:txBody>
        </p:sp>
      </p:grpSp>
      <p:sp>
        <p:nvSpPr>
          <p:cNvPr id="1152" name="Text Box 295"/>
          <p:cNvSpPr txBox="1">
            <a:spLocks noChangeArrowheads="1"/>
          </p:cNvSpPr>
          <p:nvPr/>
        </p:nvSpPr>
        <p:spPr bwMode="auto">
          <a:xfrm>
            <a:off x="3086689" y="2511469"/>
            <a:ext cx="978088" cy="1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defTabSz="1219302" eaLnBrk="1" hangingPunct="1">
              <a:lnSpc>
                <a:spcPts val="1310"/>
              </a:lnSpc>
              <a:spcBef>
                <a:spcPts val="357"/>
              </a:spcBef>
              <a:defRPr/>
            </a:pPr>
            <a:r>
              <a:rPr lang="zh-CN" altLang="en-US"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rPr>
              <a:t>业务服务器</a:t>
            </a:r>
            <a:endParaRPr lang="en-US" altLang="zh-CN"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endParaRPr>
          </a:p>
        </p:txBody>
      </p:sp>
      <p:grpSp>
        <p:nvGrpSpPr>
          <p:cNvPr id="1153" name="Group 338"/>
          <p:cNvGrpSpPr/>
          <p:nvPr/>
        </p:nvGrpSpPr>
        <p:grpSpPr>
          <a:xfrm>
            <a:off x="3072836" y="4568664"/>
            <a:ext cx="1005792" cy="535077"/>
            <a:chOff x="363401" y="3937000"/>
            <a:chExt cx="754199" cy="534990"/>
          </a:xfrm>
          <a:solidFill>
            <a:schemeClr val="accent6">
              <a:lumMod val="75000"/>
            </a:schemeClr>
          </a:solidFill>
        </p:grpSpPr>
        <p:sp>
          <p:nvSpPr>
            <p:cNvPr id="1154" name="Flowchart: Multidocument 991"/>
            <p:cNvSpPr/>
            <p:nvPr/>
          </p:nvSpPr>
          <p:spPr bwMode="auto">
            <a:xfrm>
              <a:off x="490401" y="3937000"/>
              <a:ext cx="627199" cy="433388"/>
            </a:xfrm>
            <a:prstGeom prst="flowChartDocument">
              <a:avLst/>
            </a:prstGeom>
            <a:grpFill/>
            <a:ln>
              <a:headEnd/>
              <a:tailEnd/>
            </a:ln>
            <a:scene3d>
              <a:camera prst="orthographicFront">
                <a:rot lat="0" lon="0" rev="0"/>
              </a:camera>
              <a:lightRig rig="threePt" dir="t">
                <a:rot lat="0" lon="0" rev="1200000"/>
              </a:lightRig>
            </a:scene3d>
            <a:sp3d prstMaterial="matte">
              <a:bevelT w="44450" h="12700"/>
            </a:sp3d>
          </p:spPr>
          <p:style>
            <a:lnRef idx="0">
              <a:schemeClr val="accent4"/>
            </a:lnRef>
            <a:fillRef idx="3">
              <a:schemeClr val="accent4"/>
            </a:fillRef>
            <a:effectRef idx="3">
              <a:schemeClr val="accent4"/>
            </a:effectRef>
            <a:fontRef idx="minor">
              <a:schemeClr val="lt1"/>
            </a:fontRef>
          </p:style>
          <p:txBody>
            <a:bodyPr wrap="none" lIns="0" tIns="0" rIns="0" bIns="0" anchor="ctr"/>
            <a:lstStyle/>
            <a:p>
              <a:pPr defTabSz="1219302">
                <a:lnSpc>
                  <a:spcPct val="85000"/>
                </a:lnSpc>
                <a:defRPr/>
              </a:pPr>
              <a:endParaRPr lang="en-US"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endParaRPr>
            </a:p>
          </p:txBody>
        </p:sp>
        <p:sp>
          <p:nvSpPr>
            <p:cNvPr id="1155" name="Flowchart: Multidocument 991"/>
            <p:cNvSpPr/>
            <p:nvPr/>
          </p:nvSpPr>
          <p:spPr bwMode="auto">
            <a:xfrm>
              <a:off x="426901" y="3987800"/>
              <a:ext cx="627199" cy="433388"/>
            </a:xfrm>
            <a:prstGeom prst="flowChartDocument">
              <a:avLst/>
            </a:prstGeom>
            <a:grpFill/>
            <a:ln>
              <a:headEnd/>
              <a:tailEnd/>
            </a:ln>
            <a:scene3d>
              <a:camera prst="orthographicFront">
                <a:rot lat="0" lon="0" rev="0"/>
              </a:camera>
              <a:lightRig rig="threePt" dir="t">
                <a:rot lat="0" lon="0" rev="1200000"/>
              </a:lightRig>
            </a:scene3d>
            <a:sp3d prstMaterial="matte">
              <a:bevelT w="44450" h="12700"/>
            </a:sp3d>
          </p:spPr>
          <p:style>
            <a:lnRef idx="0">
              <a:schemeClr val="accent4"/>
            </a:lnRef>
            <a:fillRef idx="3">
              <a:schemeClr val="accent4"/>
            </a:fillRef>
            <a:effectRef idx="3">
              <a:schemeClr val="accent4"/>
            </a:effectRef>
            <a:fontRef idx="minor">
              <a:schemeClr val="lt1"/>
            </a:fontRef>
          </p:style>
          <p:txBody>
            <a:bodyPr wrap="none" lIns="0" tIns="0" rIns="0" bIns="0" anchor="ctr"/>
            <a:lstStyle/>
            <a:p>
              <a:pPr defTabSz="1219302">
                <a:lnSpc>
                  <a:spcPct val="85000"/>
                </a:lnSpc>
                <a:defRPr/>
              </a:pPr>
              <a:endParaRPr lang="en-US"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endParaRPr>
            </a:p>
          </p:txBody>
        </p:sp>
        <p:sp>
          <p:nvSpPr>
            <p:cNvPr id="1156" name="Flowchart: Multidocument 991"/>
            <p:cNvSpPr/>
            <p:nvPr/>
          </p:nvSpPr>
          <p:spPr bwMode="auto">
            <a:xfrm>
              <a:off x="363401" y="4038602"/>
              <a:ext cx="627199" cy="433388"/>
            </a:xfrm>
            <a:prstGeom prst="flowChartDocument">
              <a:avLst/>
            </a:prstGeom>
            <a:grpFill/>
            <a:ln>
              <a:headEnd/>
              <a:tailEnd/>
            </a:ln>
            <a:scene3d>
              <a:camera prst="orthographicFront">
                <a:rot lat="0" lon="0" rev="0"/>
              </a:camera>
              <a:lightRig rig="threePt" dir="t">
                <a:rot lat="0" lon="0" rev="1200000"/>
              </a:lightRig>
            </a:scene3d>
            <a:sp3d prstMaterial="matte">
              <a:bevelT w="44450" h="12700"/>
            </a:sp3d>
          </p:spPr>
          <p:style>
            <a:lnRef idx="0">
              <a:schemeClr val="accent4"/>
            </a:lnRef>
            <a:fillRef idx="3">
              <a:schemeClr val="accent4"/>
            </a:fillRef>
            <a:effectRef idx="3">
              <a:schemeClr val="accent4"/>
            </a:effectRef>
            <a:fontRef idx="minor">
              <a:schemeClr val="lt1"/>
            </a:fontRef>
          </p:style>
          <p:txBody>
            <a:bodyPr wrap="none" lIns="0" tIns="0" rIns="0" bIns="0" anchor="ctr"/>
            <a:lstStyle/>
            <a:p>
              <a:pPr defTabSz="1219302">
                <a:lnSpc>
                  <a:spcPct val="85000"/>
                </a:lnSpc>
                <a:defRPr/>
              </a:pPr>
              <a:r>
                <a:rPr lang="zh-CN" altLang="en-US"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rPr>
                <a:t>用户体验改进</a:t>
              </a:r>
              <a:endParaRPr lang="en-US"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endParaRPr>
            </a:p>
          </p:txBody>
        </p:sp>
      </p:grpSp>
      <p:sp>
        <p:nvSpPr>
          <p:cNvPr id="1157" name="Text Box 298"/>
          <p:cNvSpPr txBox="1">
            <a:spLocks noChangeArrowheads="1"/>
          </p:cNvSpPr>
          <p:nvPr/>
        </p:nvSpPr>
        <p:spPr bwMode="auto">
          <a:xfrm>
            <a:off x="9971376" y="2410293"/>
            <a:ext cx="916842" cy="156071"/>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defTabSz="1219302">
              <a:lnSpc>
                <a:spcPts val="1072"/>
              </a:lnSpc>
            </a:pPr>
            <a:r>
              <a:rPr lang="zh-CN" altLang="en-US" sz="1100" dirty="0">
                <a:solidFill>
                  <a:srgbClr val="000000"/>
                </a:solidFill>
                <a:latin typeface="微软雅黑" pitchFamily="34" charset="-122"/>
                <a:ea typeface="微软雅黑" pitchFamily="34" charset="-122"/>
                <a:cs typeface="Calibri" pitchFamily="34" charset="0"/>
              </a:rPr>
              <a:t>报表集市</a:t>
            </a:r>
            <a:endParaRPr lang="en-US" sz="1100" dirty="0">
              <a:solidFill>
                <a:srgbClr val="000000"/>
              </a:solidFill>
              <a:latin typeface="微软雅黑" pitchFamily="34" charset="-122"/>
              <a:ea typeface="微软雅黑" pitchFamily="34" charset="-122"/>
              <a:cs typeface="Calibri" pitchFamily="34" charset="0"/>
            </a:endParaRPr>
          </a:p>
        </p:txBody>
      </p:sp>
      <p:sp>
        <p:nvSpPr>
          <p:cNvPr id="1158" name="Text Box 308"/>
          <p:cNvSpPr txBox="1">
            <a:spLocks noChangeArrowheads="1"/>
          </p:cNvSpPr>
          <p:nvPr/>
        </p:nvSpPr>
        <p:spPr bwMode="auto">
          <a:xfrm>
            <a:off x="9971376" y="4654447"/>
            <a:ext cx="810747" cy="468213"/>
          </a:xfrm>
          <a:prstGeom prst="roundRect">
            <a:avLst/>
          </a:prstGeom>
          <a:noFill/>
          <a:ln>
            <a:noFill/>
          </a:ln>
          <a:effectLst/>
          <a:extLst/>
        </p:spPr>
        <p:txBody>
          <a:bodyPr wrap="square"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defTabSz="1219302">
              <a:lnSpc>
                <a:spcPts val="1072"/>
              </a:lnSpc>
            </a:pPr>
            <a:r>
              <a:rPr lang="zh-CN" altLang="en-US" sz="1100" dirty="0">
                <a:solidFill>
                  <a:srgbClr val="000000"/>
                </a:solidFill>
                <a:latin typeface="微软雅黑" pitchFamily="34" charset="-122"/>
                <a:ea typeface="微软雅黑" pitchFamily="34" charset="-122"/>
                <a:cs typeface="Calibri" pitchFamily="34" charset="0"/>
              </a:rPr>
              <a:t>推荐模型</a:t>
            </a:r>
            <a:endParaRPr lang="en-US" altLang="zh-CN" sz="1100" dirty="0">
              <a:solidFill>
                <a:srgbClr val="000000"/>
              </a:solidFill>
              <a:latin typeface="微软雅黑" pitchFamily="34" charset="-122"/>
              <a:ea typeface="微软雅黑" pitchFamily="34" charset="-122"/>
              <a:cs typeface="Calibri" pitchFamily="34" charset="0"/>
            </a:endParaRPr>
          </a:p>
          <a:p>
            <a:pPr defTabSz="1219302">
              <a:lnSpc>
                <a:spcPts val="1072"/>
              </a:lnSpc>
            </a:pPr>
            <a:endParaRPr lang="en-US" altLang="zh-CN" sz="1100" dirty="0">
              <a:solidFill>
                <a:srgbClr val="000000"/>
              </a:solidFill>
              <a:latin typeface="微软雅黑" pitchFamily="34" charset="-122"/>
              <a:ea typeface="微软雅黑" pitchFamily="34" charset="-122"/>
              <a:cs typeface="Calibri" pitchFamily="34" charset="0"/>
            </a:endParaRPr>
          </a:p>
          <a:p>
            <a:pPr defTabSz="1219302">
              <a:lnSpc>
                <a:spcPts val="1072"/>
              </a:lnSpc>
            </a:pPr>
            <a:r>
              <a:rPr lang="zh-CN" altLang="en-US" sz="1100" dirty="0">
                <a:solidFill>
                  <a:srgbClr val="000000"/>
                </a:solidFill>
                <a:latin typeface="微软雅黑" pitchFamily="34" charset="-122"/>
                <a:ea typeface="微软雅黑" pitchFamily="34" charset="-122"/>
                <a:cs typeface="Calibri" pitchFamily="34" charset="0"/>
              </a:rPr>
              <a:t>预统计模型</a:t>
            </a:r>
            <a:endParaRPr lang="en-US" sz="1100" dirty="0">
              <a:solidFill>
                <a:srgbClr val="000000"/>
              </a:solidFill>
              <a:latin typeface="微软雅黑" pitchFamily="34" charset="-122"/>
              <a:ea typeface="微软雅黑" pitchFamily="34" charset="-122"/>
              <a:cs typeface="Calibri" pitchFamily="34" charset="0"/>
            </a:endParaRPr>
          </a:p>
        </p:txBody>
      </p:sp>
      <p:sp>
        <p:nvSpPr>
          <p:cNvPr id="1159" name="Text Box 309"/>
          <p:cNvSpPr txBox="1">
            <a:spLocks noChangeArrowheads="1"/>
          </p:cNvSpPr>
          <p:nvPr/>
        </p:nvSpPr>
        <p:spPr bwMode="auto">
          <a:xfrm>
            <a:off x="9971376" y="3646404"/>
            <a:ext cx="473109" cy="156071"/>
          </a:xfrm>
          <a:prstGeom prst="roundRect">
            <a:avLst/>
          </a:prstGeom>
          <a:noFill/>
          <a:ln>
            <a:noFill/>
          </a:ln>
          <a:effectLst/>
          <a:extLst/>
        </p:spPr>
        <p:txBody>
          <a:bodyPr wrap="square"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defTabSz="1219302">
              <a:lnSpc>
                <a:spcPts val="1072"/>
              </a:lnSpc>
            </a:pPr>
            <a:r>
              <a:rPr lang="zh-CN" altLang="en-US" sz="1100" dirty="0">
                <a:solidFill>
                  <a:srgbClr val="000000"/>
                </a:solidFill>
                <a:latin typeface="微软雅黑" pitchFamily="34" charset="-122"/>
                <a:ea typeface="微软雅黑" pitchFamily="34" charset="-122"/>
                <a:cs typeface="Calibri" pitchFamily="34" charset="0"/>
              </a:rPr>
              <a:t>指标库</a:t>
            </a:r>
            <a:endParaRPr lang="en-US" sz="1100" dirty="0">
              <a:solidFill>
                <a:srgbClr val="000000"/>
              </a:solidFill>
              <a:latin typeface="微软雅黑" pitchFamily="34" charset="-122"/>
              <a:ea typeface="微软雅黑" pitchFamily="34" charset="-122"/>
              <a:cs typeface="Calibri" pitchFamily="34" charset="0"/>
            </a:endParaRPr>
          </a:p>
        </p:txBody>
      </p:sp>
      <p:sp>
        <p:nvSpPr>
          <p:cNvPr id="1160" name="Text Box 318"/>
          <p:cNvSpPr txBox="1">
            <a:spLocks noChangeArrowheads="1"/>
          </p:cNvSpPr>
          <p:nvPr/>
        </p:nvSpPr>
        <p:spPr bwMode="auto">
          <a:xfrm>
            <a:off x="9971375" y="4197636"/>
            <a:ext cx="624883" cy="156071"/>
          </a:xfrm>
          <a:prstGeom prst="roundRect">
            <a:avLst/>
          </a:prstGeom>
          <a:noFill/>
          <a:ln>
            <a:noFill/>
          </a:ln>
          <a:effectLst/>
          <a:extLst/>
        </p:spPr>
        <p:txBody>
          <a:bodyPr wrap="square" lIns="0" tIns="0" rIns="0" bIns="0">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defTabSz="1219302">
              <a:lnSpc>
                <a:spcPts val="1072"/>
              </a:lnSpc>
            </a:pPr>
            <a:r>
              <a:rPr lang="zh-CN" altLang="en-US" sz="1100" dirty="0">
                <a:solidFill>
                  <a:srgbClr val="000000"/>
                </a:solidFill>
                <a:latin typeface="微软雅黑" pitchFamily="34" charset="-122"/>
                <a:ea typeface="微软雅黑" pitchFamily="34" charset="-122"/>
                <a:cs typeface="Calibri" pitchFamily="34" charset="0"/>
              </a:rPr>
              <a:t>即席查询</a:t>
            </a:r>
            <a:endParaRPr lang="en-US" sz="1100" dirty="0">
              <a:solidFill>
                <a:srgbClr val="000000"/>
              </a:solidFill>
              <a:latin typeface="微软雅黑" pitchFamily="34" charset="-122"/>
              <a:ea typeface="微软雅黑" pitchFamily="34" charset="-122"/>
              <a:cs typeface="Calibri" pitchFamily="34" charset="0"/>
            </a:endParaRPr>
          </a:p>
        </p:txBody>
      </p:sp>
      <p:grpSp>
        <p:nvGrpSpPr>
          <p:cNvPr id="1161" name="Group 4208"/>
          <p:cNvGrpSpPr/>
          <p:nvPr/>
        </p:nvGrpSpPr>
        <p:grpSpPr>
          <a:xfrm>
            <a:off x="10830343" y="3876040"/>
            <a:ext cx="930156" cy="500208"/>
            <a:chOff x="6026576" y="4313100"/>
            <a:chExt cx="718430" cy="517590"/>
          </a:xfrm>
          <a:effectLst>
            <a:outerShdw blurRad="50800" dist="25400" dir="2700000">
              <a:srgbClr val="000000">
                <a:alpha val="50000"/>
              </a:srgbClr>
            </a:outerShdw>
          </a:effectLst>
        </p:grpSpPr>
        <p:sp>
          <p:nvSpPr>
            <p:cNvPr id="1162" name="AutoShape 21"/>
            <p:cNvSpPr>
              <a:spLocks noChangeArrowheads="1"/>
            </p:cNvSpPr>
            <p:nvPr/>
          </p:nvSpPr>
          <p:spPr bwMode="auto">
            <a:xfrm>
              <a:off x="6026576" y="4560736"/>
              <a:ext cx="718430" cy="269954"/>
            </a:xfrm>
            <a:prstGeom prst="can">
              <a:avLst>
                <a:gd name="adj" fmla="val 26574"/>
              </a:avLst>
            </a:prstGeom>
            <a:gradFill flip="none" rotWithShape="1">
              <a:gsLst>
                <a:gs pos="0">
                  <a:schemeClr val="accent1"/>
                </a:gs>
                <a:gs pos="100000">
                  <a:schemeClr val="accent1">
                    <a:lumMod val="50000"/>
                  </a:schemeClr>
                </a:gs>
              </a:gsLst>
              <a:path path="circle">
                <a:fillToRect l="100000" t="100000"/>
              </a:path>
              <a:tileRect r="-100000" b="-100000"/>
            </a:gradFill>
            <a:ln w="9525" cap="flat" cmpd="sng" algn="ctr">
              <a:solidFill>
                <a:schemeClr val="bg1"/>
              </a:solidFill>
              <a:prstDash val="solid"/>
              <a:round/>
              <a:headEnd type="none" w="med" len="med"/>
              <a:tailEnd type="none" w="med" len="med"/>
            </a:ln>
          </p:spPr>
          <p:txBody>
            <a:bodyPr wrap="none" lIns="0" tIns="0" rIns="0" bIns="0" anchor="ctr" anchorCtr="1"/>
            <a:lstStyle/>
            <a:p>
              <a:pPr defTabSz="1219302" eaLnBrk="0"/>
              <a:r>
                <a:rPr lang="en-US" sz="600" dirty="0">
                  <a:solidFill>
                    <a:srgbClr val="FFFFFF"/>
                  </a:solidFill>
                  <a:latin typeface="微软雅黑" pitchFamily="34" charset="-122"/>
                  <a:ea typeface="微软雅黑" pitchFamily="34" charset="-122"/>
                  <a:cs typeface="Calibri" pitchFamily="34" charset="0"/>
                </a:rPr>
                <a:t>Independent</a:t>
              </a:r>
            </a:p>
          </p:txBody>
        </p:sp>
        <p:sp>
          <p:nvSpPr>
            <p:cNvPr id="1163" name="AutoShape 21"/>
            <p:cNvSpPr>
              <a:spLocks noChangeArrowheads="1"/>
            </p:cNvSpPr>
            <p:nvPr/>
          </p:nvSpPr>
          <p:spPr bwMode="auto">
            <a:xfrm>
              <a:off x="6027724" y="4313100"/>
              <a:ext cx="716207" cy="269954"/>
            </a:xfrm>
            <a:prstGeom prst="can">
              <a:avLst>
                <a:gd name="adj" fmla="val 26574"/>
              </a:avLst>
            </a:prstGeom>
            <a:gradFill flip="none" rotWithShape="1">
              <a:gsLst>
                <a:gs pos="0">
                  <a:schemeClr val="accent1"/>
                </a:gs>
                <a:gs pos="100000">
                  <a:schemeClr val="accent1">
                    <a:lumMod val="50000"/>
                  </a:schemeClr>
                </a:gs>
              </a:gsLst>
              <a:path path="circle">
                <a:fillToRect l="100000" t="100000"/>
              </a:path>
              <a:tileRect r="-100000" b="-100000"/>
            </a:gradFill>
            <a:ln w="9525" cap="flat" cmpd="sng" algn="ctr">
              <a:solidFill>
                <a:schemeClr val="bg1"/>
              </a:solidFill>
              <a:prstDash val="solid"/>
              <a:round/>
              <a:headEnd type="none" w="med" len="med"/>
              <a:tailEnd type="none" w="med" len="med"/>
            </a:ln>
          </p:spPr>
          <p:txBody>
            <a:bodyPr wrap="none" lIns="0" tIns="0" rIns="0" bIns="0" anchor="ctr" anchorCtr="1"/>
            <a:lstStyle/>
            <a:p>
              <a:pPr defTabSz="1219302" eaLnBrk="0"/>
              <a:r>
                <a:rPr lang="en-US" sz="600" dirty="0">
                  <a:solidFill>
                    <a:srgbClr val="FFFFFF"/>
                  </a:solidFill>
                  <a:latin typeface="微软雅黑" pitchFamily="34" charset="-122"/>
                  <a:ea typeface="微软雅黑" pitchFamily="34" charset="-122"/>
                  <a:cs typeface="Calibri" pitchFamily="34" charset="0"/>
                </a:rPr>
                <a:t>Dependent</a:t>
              </a:r>
            </a:p>
          </p:txBody>
        </p:sp>
      </p:grpSp>
      <p:grpSp>
        <p:nvGrpSpPr>
          <p:cNvPr id="1164" name="Group 4213"/>
          <p:cNvGrpSpPr/>
          <p:nvPr/>
        </p:nvGrpSpPr>
        <p:grpSpPr>
          <a:xfrm>
            <a:off x="10885630" y="4675269"/>
            <a:ext cx="819583" cy="177011"/>
            <a:chOff x="5986169" y="5006074"/>
            <a:chExt cx="871831" cy="251067"/>
          </a:xfrm>
          <a:effectLst>
            <a:outerShdw blurRad="50800" dist="25400" dir="2700000">
              <a:srgbClr val="000000">
                <a:alpha val="50000"/>
              </a:srgbClr>
            </a:outerShdw>
          </a:effectLst>
        </p:grpSpPr>
        <p:grpSp>
          <p:nvGrpSpPr>
            <p:cNvPr id="1165" name="Group 4205"/>
            <p:cNvGrpSpPr/>
            <p:nvPr/>
          </p:nvGrpSpPr>
          <p:grpSpPr>
            <a:xfrm>
              <a:off x="5986169" y="5006074"/>
              <a:ext cx="262231" cy="251067"/>
              <a:chOff x="5013029" y="661412"/>
              <a:chExt cx="665593" cy="637257"/>
            </a:xfrm>
          </p:grpSpPr>
          <p:sp>
            <p:nvSpPr>
              <p:cNvPr id="1222"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23"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24"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nvGrpSpPr>
            <p:cNvPr id="1166" name="Group 533"/>
            <p:cNvGrpSpPr/>
            <p:nvPr/>
          </p:nvGrpSpPr>
          <p:grpSpPr>
            <a:xfrm>
              <a:off x="6290969" y="5006074"/>
              <a:ext cx="262231" cy="251067"/>
              <a:chOff x="5013029" y="661412"/>
              <a:chExt cx="665593" cy="637257"/>
            </a:xfrm>
          </p:grpSpPr>
          <p:sp>
            <p:nvSpPr>
              <p:cNvPr id="1219"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20"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21"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nvGrpSpPr>
            <p:cNvPr id="1167" name="Group 537"/>
            <p:cNvGrpSpPr/>
            <p:nvPr/>
          </p:nvGrpSpPr>
          <p:grpSpPr>
            <a:xfrm>
              <a:off x="6595769" y="5006074"/>
              <a:ext cx="262231" cy="251067"/>
              <a:chOff x="5013029" y="661412"/>
              <a:chExt cx="665593" cy="637257"/>
            </a:xfrm>
          </p:grpSpPr>
          <p:sp>
            <p:nvSpPr>
              <p:cNvPr id="1216"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17"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18"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grpSp>
        <p:nvGrpSpPr>
          <p:cNvPr id="1225" name="Group 4209"/>
          <p:cNvGrpSpPr/>
          <p:nvPr/>
        </p:nvGrpSpPr>
        <p:grpSpPr>
          <a:xfrm>
            <a:off x="10952410" y="3516024"/>
            <a:ext cx="686024" cy="245392"/>
            <a:chOff x="6184624" y="3760632"/>
            <a:chExt cx="673376" cy="404463"/>
          </a:xfrm>
          <a:effectLst>
            <a:outerShdw blurRad="50800" dist="25400" dir="2700000">
              <a:srgbClr val="000000">
                <a:alpha val="50000"/>
              </a:srgbClr>
            </a:outerShdw>
          </a:effectLst>
        </p:grpSpPr>
        <p:grpSp>
          <p:nvGrpSpPr>
            <p:cNvPr id="1226" name="Group 544"/>
            <p:cNvGrpSpPr/>
            <p:nvPr/>
          </p:nvGrpSpPr>
          <p:grpSpPr>
            <a:xfrm>
              <a:off x="6184624" y="3760632"/>
              <a:ext cx="197943" cy="251067"/>
              <a:chOff x="5013029" y="661412"/>
              <a:chExt cx="665593" cy="637257"/>
            </a:xfrm>
          </p:grpSpPr>
          <p:sp>
            <p:nvSpPr>
              <p:cNvPr id="1344"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45"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46"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nvGrpSpPr>
            <p:cNvPr id="1227" name="Group 556"/>
            <p:cNvGrpSpPr/>
            <p:nvPr/>
          </p:nvGrpSpPr>
          <p:grpSpPr>
            <a:xfrm>
              <a:off x="6337024" y="3913032"/>
              <a:ext cx="197943" cy="251067"/>
              <a:chOff x="5013029" y="661412"/>
              <a:chExt cx="665593" cy="637257"/>
            </a:xfrm>
          </p:grpSpPr>
          <p:sp>
            <p:nvSpPr>
              <p:cNvPr id="1301"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02"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03"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nvGrpSpPr>
            <p:cNvPr id="1228" name="Group 560"/>
            <p:cNvGrpSpPr/>
            <p:nvPr/>
          </p:nvGrpSpPr>
          <p:grpSpPr>
            <a:xfrm>
              <a:off x="6507657" y="3761628"/>
              <a:ext cx="197943" cy="251067"/>
              <a:chOff x="5013029" y="661412"/>
              <a:chExt cx="665593" cy="637257"/>
            </a:xfrm>
          </p:grpSpPr>
          <p:sp>
            <p:nvSpPr>
              <p:cNvPr id="1290"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91"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92"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nvGrpSpPr>
            <p:cNvPr id="1241" name="Group 564"/>
            <p:cNvGrpSpPr/>
            <p:nvPr/>
          </p:nvGrpSpPr>
          <p:grpSpPr>
            <a:xfrm>
              <a:off x="6660057" y="3914028"/>
              <a:ext cx="197943" cy="251067"/>
              <a:chOff x="5013029" y="661412"/>
              <a:chExt cx="665593" cy="637257"/>
            </a:xfrm>
          </p:grpSpPr>
          <p:sp>
            <p:nvSpPr>
              <p:cNvPr id="1243"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60"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289"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grpSp>
        <p:nvGrpSpPr>
          <p:cNvPr id="1347" name="Group 4215"/>
          <p:cNvGrpSpPr/>
          <p:nvPr/>
        </p:nvGrpSpPr>
        <p:grpSpPr>
          <a:xfrm>
            <a:off x="10995199" y="2250117"/>
            <a:ext cx="600446" cy="437878"/>
            <a:chOff x="6074948" y="2981967"/>
            <a:chExt cx="742005" cy="709343"/>
          </a:xfrm>
          <a:effectLst>
            <a:outerShdw blurRad="50800" dist="25400" dir="2700000">
              <a:srgbClr val="000000">
                <a:alpha val="50000"/>
              </a:srgbClr>
            </a:outerShdw>
          </a:effectLst>
        </p:grpSpPr>
        <p:grpSp>
          <p:nvGrpSpPr>
            <p:cNvPr id="1348" name="Group 4214"/>
            <p:cNvGrpSpPr/>
            <p:nvPr/>
          </p:nvGrpSpPr>
          <p:grpSpPr>
            <a:xfrm>
              <a:off x="6310347" y="2981967"/>
              <a:ext cx="506606" cy="547843"/>
              <a:chOff x="4371566" y="139492"/>
              <a:chExt cx="1166143" cy="1384609"/>
            </a:xfrm>
          </p:grpSpPr>
          <p:sp>
            <p:nvSpPr>
              <p:cNvPr id="1399" name="Freeform 766"/>
              <p:cNvSpPr>
                <a:spLocks/>
              </p:cNvSpPr>
              <p:nvPr/>
            </p:nvSpPr>
            <p:spPr bwMode="auto">
              <a:xfrm>
                <a:off x="5465725" y="504445"/>
                <a:ext cx="71984" cy="1010809"/>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00" name="Freeform 773"/>
              <p:cNvSpPr>
                <a:spLocks/>
              </p:cNvSpPr>
              <p:nvPr/>
            </p:nvSpPr>
            <p:spPr bwMode="auto">
              <a:xfrm>
                <a:off x="4378765" y="161610"/>
                <a:ext cx="1096558" cy="1353644"/>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01" name="Freeform 778"/>
              <p:cNvSpPr>
                <a:spLocks/>
              </p:cNvSpPr>
              <p:nvPr/>
            </p:nvSpPr>
            <p:spPr bwMode="auto">
              <a:xfrm>
                <a:off x="4371566" y="139492"/>
                <a:ext cx="1166143" cy="391495"/>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02" name="Freeform 917"/>
              <p:cNvSpPr>
                <a:spLocks/>
              </p:cNvSpPr>
              <p:nvPr/>
            </p:nvSpPr>
            <p:spPr bwMode="white">
              <a:xfrm>
                <a:off x="4465146" y="285473"/>
                <a:ext cx="923796" cy="111255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03" name="Freeform 918"/>
              <p:cNvSpPr>
                <a:spLocks/>
              </p:cNvSpPr>
              <p:nvPr/>
            </p:nvSpPr>
            <p:spPr bwMode="auto">
              <a:xfrm>
                <a:off x="4491540" y="320863"/>
                <a:ext cx="871008" cy="1041775"/>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04" name="Freeform 919"/>
              <p:cNvSpPr>
                <a:spLocks/>
              </p:cNvSpPr>
              <p:nvPr/>
            </p:nvSpPr>
            <p:spPr bwMode="auto">
              <a:xfrm>
                <a:off x="5184987" y="1521889"/>
                <a:ext cx="4799" cy="2212"/>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05" name="Freeform 920"/>
              <p:cNvSpPr>
                <a:spLocks/>
              </p:cNvSpPr>
              <p:nvPr/>
            </p:nvSpPr>
            <p:spPr bwMode="auto">
              <a:xfrm>
                <a:off x="4551527" y="488962"/>
                <a:ext cx="357521" cy="362741"/>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nvGrpSpPr>
              <p:cNvPr id="1406" name="Group 92"/>
              <p:cNvGrpSpPr>
                <a:grpSpLocks/>
              </p:cNvGrpSpPr>
              <p:nvPr/>
            </p:nvGrpSpPr>
            <p:grpSpPr bwMode="auto">
              <a:xfrm>
                <a:off x="4580320" y="522140"/>
                <a:ext cx="307132" cy="218972"/>
                <a:chOff x="2926" y="3335"/>
                <a:chExt cx="128" cy="99"/>
              </a:xfrm>
            </p:grpSpPr>
            <p:sp>
              <p:nvSpPr>
                <p:cNvPr id="1418"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19"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20"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21"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22"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sp>
            <p:nvSpPr>
              <p:cNvPr id="1407" name="Freeform 926"/>
              <p:cNvSpPr>
                <a:spLocks/>
              </p:cNvSpPr>
              <p:nvPr/>
            </p:nvSpPr>
            <p:spPr bwMode="auto">
              <a:xfrm>
                <a:off x="4714691" y="561953"/>
                <a:ext cx="105577" cy="161464"/>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nvGrpSpPr>
              <p:cNvPr id="1408" name="Group 87"/>
              <p:cNvGrpSpPr>
                <a:grpSpLocks/>
              </p:cNvGrpSpPr>
              <p:nvPr/>
            </p:nvGrpSpPr>
            <p:grpSpPr bwMode="auto">
              <a:xfrm>
                <a:off x="4539529" y="615037"/>
                <a:ext cx="763032" cy="670186"/>
                <a:chOff x="2909" y="3377"/>
                <a:chExt cx="318" cy="303"/>
              </a:xfrm>
            </p:grpSpPr>
            <p:sp>
              <p:nvSpPr>
                <p:cNvPr id="1410"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11"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12"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13"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14"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15"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16"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417"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sp>
            <p:nvSpPr>
              <p:cNvPr id="1409" name="Freeform 931"/>
              <p:cNvSpPr>
                <a:spLocks/>
              </p:cNvSpPr>
              <p:nvPr/>
            </p:nvSpPr>
            <p:spPr bwMode="auto">
              <a:xfrm>
                <a:off x="4513135" y="940177"/>
                <a:ext cx="813421" cy="234455"/>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nvGrpSpPr>
            <p:cNvPr id="1349" name="Group 611"/>
            <p:cNvGrpSpPr/>
            <p:nvPr/>
          </p:nvGrpSpPr>
          <p:grpSpPr>
            <a:xfrm>
              <a:off x="6192647" y="3062717"/>
              <a:ext cx="506606" cy="547843"/>
              <a:chOff x="4371566" y="139492"/>
              <a:chExt cx="1166143" cy="1384609"/>
            </a:xfrm>
          </p:grpSpPr>
          <p:sp>
            <p:nvSpPr>
              <p:cNvPr id="1375" name="Freeform 766"/>
              <p:cNvSpPr>
                <a:spLocks/>
              </p:cNvSpPr>
              <p:nvPr/>
            </p:nvSpPr>
            <p:spPr bwMode="auto">
              <a:xfrm>
                <a:off x="5465725" y="504445"/>
                <a:ext cx="71984" cy="1010809"/>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76" name="Freeform 773"/>
              <p:cNvSpPr>
                <a:spLocks/>
              </p:cNvSpPr>
              <p:nvPr/>
            </p:nvSpPr>
            <p:spPr bwMode="auto">
              <a:xfrm>
                <a:off x="4378765" y="161610"/>
                <a:ext cx="1096558" cy="1353644"/>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77" name="Freeform 778"/>
              <p:cNvSpPr>
                <a:spLocks/>
              </p:cNvSpPr>
              <p:nvPr/>
            </p:nvSpPr>
            <p:spPr bwMode="auto">
              <a:xfrm>
                <a:off x="4371566" y="139492"/>
                <a:ext cx="1166143" cy="391495"/>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78" name="Freeform 917"/>
              <p:cNvSpPr>
                <a:spLocks/>
              </p:cNvSpPr>
              <p:nvPr/>
            </p:nvSpPr>
            <p:spPr bwMode="white">
              <a:xfrm>
                <a:off x="4465146" y="285473"/>
                <a:ext cx="923796" cy="111255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79" name="Freeform 918"/>
              <p:cNvSpPr>
                <a:spLocks/>
              </p:cNvSpPr>
              <p:nvPr/>
            </p:nvSpPr>
            <p:spPr bwMode="auto">
              <a:xfrm>
                <a:off x="4491540" y="320863"/>
                <a:ext cx="871008" cy="1041775"/>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80" name="Freeform 919"/>
              <p:cNvSpPr>
                <a:spLocks/>
              </p:cNvSpPr>
              <p:nvPr/>
            </p:nvSpPr>
            <p:spPr bwMode="auto">
              <a:xfrm>
                <a:off x="5184987" y="1521889"/>
                <a:ext cx="4799" cy="2212"/>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81" name="Freeform 920"/>
              <p:cNvSpPr>
                <a:spLocks/>
              </p:cNvSpPr>
              <p:nvPr/>
            </p:nvSpPr>
            <p:spPr bwMode="auto">
              <a:xfrm>
                <a:off x="4551527" y="488962"/>
                <a:ext cx="357521" cy="362741"/>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nvGrpSpPr>
              <p:cNvPr id="1382" name="Group 92"/>
              <p:cNvGrpSpPr>
                <a:grpSpLocks/>
              </p:cNvGrpSpPr>
              <p:nvPr/>
            </p:nvGrpSpPr>
            <p:grpSpPr bwMode="auto">
              <a:xfrm>
                <a:off x="4580320" y="522140"/>
                <a:ext cx="307132" cy="218972"/>
                <a:chOff x="2926" y="3335"/>
                <a:chExt cx="128" cy="99"/>
              </a:xfrm>
            </p:grpSpPr>
            <p:sp>
              <p:nvSpPr>
                <p:cNvPr id="1394"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95"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96"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97"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98"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sp>
            <p:nvSpPr>
              <p:cNvPr id="1383" name="Freeform 926"/>
              <p:cNvSpPr>
                <a:spLocks/>
              </p:cNvSpPr>
              <p:nvPr/>
            </p:nvSpPr>
            <p:spPr bwMode="auto">
              <a:xfrm>
                <a:off x="4714691" y="561953"/>
                <a:ext cx="105577" cy="161464"/>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nvGrpSpPr>
              <p:cNvPr id="1384" name="Group 87"/>
              <p:cNvGrpSpPr>
                <a:grpSpLocks/>
              </p:cNvGrpSpPr>
              <p:nvPr/>
            </p:nvGrpSpPr>
            <p:grpSpPr bwMode="auto">
              <a:xfrm>
                <a:off x="4539529" y="615037"/>
                <a:ext cx="763032" cy="670186"/>
                <a:chOff x="2909" y="3377"/>
                <a:chExt cx="318" cy="303"/>
              </a:xfrm>
            </p:grpSpPr>
            <p:sp>
              <p:nvSpPr>
                <p:cNvPr id="1386"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87"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88"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89"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90"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91"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92"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93"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sp>
            <p:nvSpPr>
              <p:cNvPr id="1385" name="Freeform 931"/>
              <p:cNvSpPr>
                <a:spLocks/>
              </p:cNvSpPr>
              <p:nvPr/>
            </p:nvSpPr>
            <p:spPr bwMode="auto">
              <a:xfrm>
                <a:off x="4513135" y="940177"/>
                <a:ext cx="813421" cy="234455"/>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nvGrpSpPr>
            <p:cNvPr id="1350" name="Group 638"/>
            <p:cNvGrpSpPr/>
            <p:nvPr/>
          </p:nvGrpSpPr>
          <p:grpSpPr>
            <a:xfrm>
              <a:off x="6074948" y="3143467"/>
              <a:ext cx="506606" cy="547843"/>
              <a:chOff x="4371566" y="139492"/>
              <a:chExt cx="1166143" cy="1384609"/>
            </a:xfrm>
          </p:grpSpPr>
          <p:sp>
            <p:nvSpPr>
              <p:cNvPr id="1351" name="Freeform 766"/>
              <p:cNvSpPr>
                <a:spLocks/>
              </p:cNvSpPr>
              <p:nvPr/>
            </p:nvSpPr>
            <p:spPr bwMode="auto">
              <a:xfrm>
                <a:off x="5465725" y="504445"/>
                <a:ext cx="71984" cy="1010809"/>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52" name="Freeform 773"/>
              <p:cNvSpPr>
                <a:spLocks/>
              </p:cNvSpPr>
              <p:nvPr/>
            </p:nvSpPr>
            <p:spPr bwMode="auto">
              <a:xfrm>
                <a:off x="4378765" y="161610"/>
                <a:ext cx="1096558" cy="1353644"/>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53" name="Freeform 778"/>
              <p:cNvSpPr>
                <a:spLocks/>
              </p:cNvSpPr>
              <p:nvPr/>
            </p:nvSpPr>
            <p:spPr bwMode="auto">
              <a:xfrm>
                <a:off x="4371566" y="139492"/>
                <a:ext cx="1166143" cy="391495"/>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54" name="Freeform 917"/>
              <p:cNvSpPr>
                <a:spLocks/>
              </p:cNvSpPr>
              <p:nvPr/>
            </p:nvSpPr>
            <p:spPr bwMode="white">
              <a:xfrm>
                <a:off x="4465146" y="285473"/>
                <a:ext cx="923796" cy="111255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55" name="Freeform 918"/>
              <p:cNvSpPr>
                <a:spLocks/>
              </p:cNvSpPr>
              <p:nvPr/>
            </p:nvSpPr>
            <p:spPr bwMode="auto">
              <a:xfrm>
                <a:off x="4491540" y="320863"/>
                <a:ext cx="871008" cy="1041775"/>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56" name="Freeform 919"/>
              <p:cNvSpPr>
                <a:spLocks/>
              </p:cNvSpPr>
              <p:nvPr/>
            </p:nvSpPr>
            <p:spPr bwMode="auto">
              <a:xfrm>
                <a:off x="5184987" y="1521889"/>
                <a:ext cx="4799" cy="2212"/>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57" name="Freeform 920"/>
              <p:cNvSpPr>
                <a:spLocks/>
              </p:cNvSpPr>
              <p:nvPr/>
            </p:nvSpPr>
            <p:spPr bwMode="auto">
              <a:xfrm>
                <a:off x="4551527" y="488962"/>
                <a:ext cx="357521" cy="362741"/>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nvGrpSpPr>
              <p:cNvPr id="1358" name="Group 92"/>
              <p:cNvGrpSpPr>
                <a:grpSpLocks/>
              </p:cNvGrpSpPr>
              <p:nvPr/>
            </p:nvGrpSpPr>
            <p:grpSpPr bwMode="auto">
              <a:xfrm>
                <a:off x="4580320" y="522140"/>
                <a:ext cx="307132" cy="218972"/>
                <a:chOff x="2926" y="3335"/>
                <a:chExt cx="128" cy="99"/>
              </a:xfrm>
            </p:grpSpPr>
            <p:sp>
              <p:nvSpPr>
                <p:cNvPr id="1370"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71"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72"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73"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74"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sp>
            <p:nvSpPr>
              <p:cNvPr id="1359" name="Freeform 926"/>
              <p:cNvSpPr>
                <a:spLocks/>
              </p:cNvSpPr>
              <p:nvPr/>
            </p:nvSpPr>
            <p:spPr bwMode="auto">
              <a:xfrm>
                <a:off x="4714691" y="561953"/>
                <a:ext cx="105577" cy="161464"/>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nvGrpSpPr>
              <p:cNvPr id="1360" name="Group 87"/>
              <p:cNvGrpSpPr>
                <a:grpSpLocks/>
              </p:cNvGrpSpPr>
              <p:nvPr/>
            </p:nvGrpSpPr>
            <p:grpSpPr bwMode="auto">
              <a:xfrm>
                <a:off x="4539529" y="615037"/>
                <a:ext cx="763032" cy="670186"/>
                <a:chOff x="2909" y="3377"/>
                <a:chExt cx="318" cy="303"/>
              </a:xfrm>
            </p:grpSpPr>
            <p:sp>
              <p:nvSpPr>
                <p:cNvPr id="1362"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63"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64"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65"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66"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67"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68"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sp>
              <p:nvSpPr>
                <p:cNvPr id="1369"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sp>
            <p:nvSpPr>
              <p:cNvPr id="1361" name="Freeform 931"/>
              <p:cNvSpPr>
                <a:spLocks/>
              </p:cNvSpPr>
              <p:nvPr/>
            </p:nvSpPr>
            <p:spPr bwMode="auto">
              <a:xfrm>
                <a:off x="4513135" y="940177"/>
                <a:ext cx="813421" cy="234455"/>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302"/>
                <a:endParaRPr lang="en-US" sz="1799" dirty="0">
                  <a:latin typeface="微软雅黑" pitchFamily="34" charset="-122"/>
                  <a:ea typeface="微软雅黑" pitchFamily="34" charset="-122"/>
                </a:endParaRPr>
              </a:p>
            </p:txBody>
          </p:sp>
        </p:grpSp>
      </p:grpSp>
      <p:sp>
        <p:nvSpPr>
          <p:cNvPr id="1423" name="Text Box 298"/>
          <p:cNvSpPr txBox="1">
            <a:spLocks noChangeArrowheads="1"/>
          </p:cNvSpPr>
          <p:nvPr/>
        </p:nvSpPr>
        <p:spPr bwMode="auto">
          <a:xfrm>
            <a:off x="9971375" y="3045582"/>
            <a:ext cx="981034" cy="156071"/>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defTabSz="1219302">
              <a:lnSpc>
                <a:spcPts val="1072"/>
              </a:lnSpc>
            </a:pPr>
            <a:r>
              <a:rPr lang="zh-CN" altLang="en-US" sz="1100" dirty="0">
                <a:solidFill>
                  <a:srgbClr val="000000"/>
                </a:solidFill>
                <a:latin typeface="微软雅黑" pitchFamily="34" charset="-122"/>
                <a:ea typeface="微软雅黑" pitchFamily="34" charset="-122"/>
                <a:cs typeface="Calibri" pitchFamily="34" charset="0"/>
              </a:rPr>
              <a:t>画像模型</a:t>
            </a:r>
            <a:endParaRPr lang="en-US" sz="1100" dirty="0">
              <a:solidFill>
                <a:srgbClr val="000000"/>
              </a:solidFill>
              <a:latin typeface="微软雅黑" pitchFamily="34" charset="-122"/>
              <a:ea typeface="微软雅黑" pitchFamily="34" charset="-122"/>
              <a:cs typeface="Calibri" pitchFamily="34" charset="0"/>
            </a:endParaRPr>
          </a:p>
        </p:txBody>
      </p:sp>
      <p:sp>
        <p:nvSpPr>
          <p:cNvPr id="1424" name="矩形 1423"/>
          <p:cNvSpPr/>
          <p:nvPr/>
        </p:nvSpPr>
        <p:spPr>
          <a:xfrm>
            <a:off x="7436101" y="2205840"/>
            <a:ext cx="1817605" cy="1301258"/>
          </a:xfrm>
          <a:prstGeom prst="rect">
            <a:avLst/>
          </a:prstGeom>
          <a:solidFill>
            <a:srgbClr val="D78B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93">
              <a:buClr>
                <a:srgbClr val="CC9900"/>
              </a:buClr>
              <a:buFont typeface="Wingdings" pitchFamily="2" charset="2"/>
              <a:buChar char="n"/>
            </a:pPr>
            <a:endParaRPr lang="zh-CN" altLang="en-US" sz="1799">
              <a:solidFill>
                <a:srgbClr val="FFFFFF"/>
              </a:solidFill>
              <a:latin typeface="微软雅黑" pitchFamily="34" charset="-122"/>
              <a:ea typeface="微软雅黑" pitchFamily="34" charset="-122"/>
              <a:cs typeface="Arial" pitchFamily="34" charset="0"/>
            </a:endParaRPr>
          </a:p>
        </p:txBody>
      </p:sp>
      <p:sp>
        <p:nvSpPr>
          <p:cNvPr id="1425" name="Text Box 422"/>
          <p:cNvSpPr>
            <a:spLocks noChangeArrowheads="1"/>
          </p:cNvSpPr>
          <p:nvPr/>
        </p:nvSpPr>
        <p:spPr bwMode="auto">
          <a:xfrm>
            <a:off x="7407702" y="2192821"/>
            <a:ext cx="1348895" cy="25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oAutofit/>
          </a:bodyPr>
          <a:lstStyle/>
          <a:p>
            <a:pPr defTabSz="1219302">
              <a:lnSpc>
                <a:spcPts val="1191"/>
              </a:lnSpc>
            </a:pPr>
            <a:r>
              <a:rPr lang="en-US" sz="1000" dirty="0">
                <a:latin typeface="微软雅黑" pitchFamily="34" charset="-122"/>
                <a:ea typeface="微软雅黑" pitchFamily="34" charset="-122"/>
                <a:cs typeface="Calibri" pitchFamily="34" charset="0"/>
              </a:rPr>
              <a:t>DWD</a:t>
            </a:r>
            <a:r>
              <a:rPr lang="en-US" altLang="zh-CN" sz="1000" dirty="0">
                <a:latin typeface="微软雅黑" pitchFamily="34" charset="-122"/>
                <a:ea typeface="微软雅黑" pitchFamily="34" charset="-122"/>
                <a:cs typeface="Calibri" pitchFamily="34" charset="0"/>
              </a:rPr>
              <a:t>-</a:t>
            </a:r>
            <a:r>
              <a:rPr lang="zh-CN" altLang="en-US" sz="1000" dirty="0">
                <a:latin typeface="微软雅黑" pitchFamily="34" charset="-122"/>
                <a:ea typeface="微软雅黑" pitchFamily="34" charset="-122"/>
                <a:cs typeface="Calibri" pitchFamily="34" charset="0"/>
              </a:rPr>
              <a:t>主题域数据</a:t>
            </a:r>
            <a:endParaRPr lang="en-US" sz="1000" dirty="0">
              <a:latin typeface="微软雅黑" pitchFamily="34" charset="-122"/>
              <a:ea typeface="微软雅黑" pitchFamily="34" charset="-122"/>
              <a:cs typeface="Calibri" pitchFamily="34" charset="0"/>
            </a:endParaRPr>
          </a:p>
        </p:txBody>
      </p:sp>
      <p:sp>
        <p:nvSpPr>
          <p:cNvPr id="1426" name="矩形 1425"/>
          <p:cNvSpPr/>
          <p:nvPr/>
        </p:nvSpPr>
        <p:spPr>
          <a:xfrm>
            <a:off x="7436101" y="3613431"/>
            <a:ext cx="1817605" cy="1301258"/>
          </a:xfrm>
          <a:prstGeom prst="rect">
            <a:avLst/>
          </a:prstGeom>
          <a:solidFill>
            <a:srgbClr val="D78B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93">
              <a:buClr>
                <a:srgbClr val="CC9900"/>
              </a:buClr>
              <a:buFont typeface="Wingdings" pitchFamily="2" charset="2"/>
              <a:buChar char="n"/>
            </a:pPr>
            <a:endParaRPr lang="zh-CN" altLang="en-US" sz="1799">
              <a:solidFill>
                <a:srgbClr val="FFFFFF"/>
              </a:solidFill>
              <a:latin typeface="微软雅黑" pitchFamily="34" charset="-122"/>
              <a:ea typeface="微软雅黑" pitchFamily="34" charset="-122"/>
              <a:cs typeface="Arial" pitchFamily="34" charset="0"/>
            </a:endParaRPr>
          </a:p>
        </p:txBody>
      </p:sp>
      <p:sp>
        <p:nvSpPr>
          <p:cNvPr id="1427" name="Text Box 422"/>
          <p:cNvSpPr>
            <a:spLocks noChangeArrowheads="1"/>
          </p:cNvSpPr>
          <p:nvPr/>
        </p:nvSpPr>
        <p:spPr bwMode="auto">
          <a:xfrm>
            <a:off x="7407703" y="3600412"/>
            <a:ext cx="1480470" cy="25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oAutofit/>
          </a:bodyPr>
          <a:lstStyle/>
          <a:p>
            <a:pPr defTabSz="1219302">
              <a:lnSpc>
                <a:spcPts val="1191"/>
              </a:lnSpc>
            </a:pPr>
            <a:r>
              <a:rPr lang="en-US" sz="1000" dirty="0">
                <a:latin typeface="微软雅黑" pitchFamily="34" charset="-122"/>
                <a:ea typeface="微软雅黑" pitchFamily="34" charset="-122"/>
                <a:cs typeface="Calibri" pitchFamily="34" charset="0"/>
              </a:rPr>
              <a:t>DWS</a:t>
            </a:r>
            <a:r>
              <a:rPr lang="en-US" altLang="zh-CN" sz="1000" dirty="0">
                <a:latin typeface="微软雅黑" pitchFamily="34" charset="-122"/>
                <a:ea typeface="微软雅黑" pitchFamily="34" charset="-122"/>
                <a:cs typeface="Calibri" pitchFamily="34" charset="0"/>
              </a:rPr>
              <a:t>-</a:t>
            </a:r>
            <a:r>
              <a:rPr lang="zh-CN" altLang="en-US" sz="1000" dirty="0">
                <a:latin typeface="微软雅黑" pitchFamily="34" charset="-122"/>
                <a:ea typeface="微软雅黑" pitchFamily="34" charset="-122"/>
                <a:cs typeface="Calibri" pitchFamily="34" charset="0"/>
              </a:rPr>
              <a:t>公共汇总数据</a:t>
            </a:r>
            <a:endParaRPr lang="en-US" sz="1000" dirty="0">
              <a:latin typeface="微软雅黑" pitchFamily="34" charset="-122"/>
              <a:ea typeface="微软雅黑" pitchFamily="34" charset="-122"/>
              <a:cs typeface="Calibri" pitchFamily="34" charset="0"/>
            </a:endParaRPr>
          </a:p>
        </p:txBody>
      </p:sp>
      <p:grpSp>
        <p:nvGrpSpPr>
          <p:cNvPr id="1428" name="组合 652"/>
          <p:cNvGrpSpPr/>
          <p:nvPr/>
        </p:nvGrpSpPr>
        <p:grpSpPr>
          <a:xfrm>
            <a:off x="8895703" y="3685295"/>
            <a:ext cx="326682" cy="247741"/>
            <a:chOff x="3217267" y="5464478"/>
            <a:chExt cx="795402" cy="652151"/>
          </a:xfrm>
        </p:grpSpPr>
        <p:sp>
          <p:nvSpPr>
            <p:cNvPr id="1429" name="Rectangle 763"/>
            <p:cNvSpPr/>
            <p:nvPr/>
          </p:nvSpPr>
          <p:spPr bwMode="auto">
            <a:xfrm>
              <a:off x="3217267" y="5464478"/>
              <a:ext cx="292525" cy="118721"/>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0" name="Rectangle 773"/>
            <p:cNvSpPr/>
            <p:nvPr/>
          </p:nvSpPr>
          <p:spPr bwMode="auto">
            <a:xfrm>
              <a:off x="3561707" y="5464478"/>
              <a:ext cx="109209" cy="118721"/>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1" name="Rectangle 775"/>
            <p:cNvSpPr/>
            <p:nvPr/>
          </p:nvSpPr>
          <p:spPr bwMode="auto">
            <a:xfrm>
              <a:off x="3730634" y="5464478"/>
              <a:ext cx="113109" cy="118721"/>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2" name="Rectangle 785"/>
            <p:cNvSpPr/>
            <p:nvPr/>
          </p:nvSpPr>
          <p:spPr bwMode="auto">
            <a:xfrm>
              <a:off x="3903460" y="5464478"/>
              <a:ext cx="109209" cy="118721"/>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3" name="Rectangle 434"/>
            <p:cNvSpPr>
              <a:spLocks noChangeArrowheads="1"/>
            </p:cNvSpPr>
            <p:nvPr/>
          </p:nvSpPr>
          <p:spPr bwMode="auto">
            <a:xfrm>
              <a:off x="3219151" y="5596460"/>
              <a:ext cx="290466" cy="119186"/>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4" name="Rectangle 435"/>
            <p:cNvSpPr>
              <a:spLocks noChangeArrowheads="1"/>
            </p:cNvSpPr>
            <p:nvPr/>
          </p:nvSpPr>
          <p:spPr bwMode="auto">
            <a:xfrm>
              <a:off x="3562997" y="5596460"/>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5" name="Rectangle 436"/>
            <p:cNvSpPr>
              <a:spLocks noChangeArrowheads="1"/>
            </p:cNvSpPr>
            <p:nvPr/>
          </p:nvSpPr>
          <p:spPr bwMode="auto">
            <a:xfrm>
              <a:off x="3733515" y="5596460"/>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6" name="Rectangle 437"/>
            <p:cNvSpPr>
              <a:spLocks noChangeArrowheads="1"/>
            </p:cNvSpPr>
            <p:nvPr/>
          </p:nvSpPr>
          <p:spPr bwMode="auto">
            <a:xfrm>
              <a:off x="3904030" y="5596460"/>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7" name="Rectangle 438"/>
            <p:cNvSpPr>
              <a:spLocks noChangeArrowheads="1"/>
            </p:cNvSpPr>
            <p:nvPr/>
          </p:nvSpPr>
          <p:spPr bwMode="auto">
            <a:xfrm>
              <a:off x="3219151" y="5725598"/>
              <a:ext cx="290466" cy="119186"/>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8" name="Rectangle 439"/>
            <p:cNvSpPr>
              <a:spLocks noChangeArrowheads="1"/>
            </p:cNvSpPr>
            <p:nvPr/>
          </p:nvSpPr>
          <p:spPr bwMode="auto">
            <a:xfrm>
              <a:off x="3562997" y="5725598"/>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39" name="Rectangle 440"/>
            <p:cNvSpPr>
              <a:spLocks noChangeArrowheads="1"/>
            </p:cNvSpPr>
            <p:nvPr/>
          </p:nvSpPr>
          <p:spPr bwMode="auto">
            <a:xfrm>
              <a:off x="3733515" y="5725598"/>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40" name="Rectangle 441"/>
            <p:cNvSpPr>
              <a:spLocks noChangeArrowheads="1"/>
            </p:cNvSpPr>
            <p:nvPr/>
          </p:nvSpPr>
          <p:spPr bwMode="auto">
            <a:xfrm>
              <a:off x="3904030" y="5725598"/>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41" name="Rectangle 438"/>
            <p:cNvSpPr>
              <a:spLocks noChangeArrowheads="1"/>
            </p:cNvSpPr>
            <p:nvPr/>
          </p:nvSpPr>
          <p:spPr bwMode="auto">
            <a:xfrm>
              <a:off x="3219151" y="5860296"/>
              <a:ext cx="290466" cy="119186"/>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42" name="Rectangle 439"/>
            <p:cNvSpPr>
              <a:spLocks noChangeArrowheads="1"/>
            </p:cNvSpPr>
            <p:nvPr/>
          </p:nvSpPr>
          <p:spPr bwMode="auto">
            <a:xfrm>
              <a:off x="3562997" y="5860296"/>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43" name="Rectangle 440"/>
            <p:cNvSpPr>
              <a:spLocks noChangeArrowheads="1"/>
            </p:cNvSpPr>
            <p:nvPr/>
          </p:nvSpPr>
          <p:spPr bwMode="auto">
            <a:xfrm>
              <a:off x="3733515" y="5860296"/>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44" name="Rectangle 441"/>
            <p:cNvSpPr>
              <a:spLocks noChangeArrowheads="1"/>
            </p:cNvSpPr>
            <p:nvPr/>
          </p:nvSpPr>
          <p:spPr bwMode="auto">
            <a:xfrm>
              <a:off x="3904030" y="5860296"/>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45" name="Rectangle 438"/>
            <p:cNvSpPr>
              <a:spLocks noChangeArrowheads="1"/>
            </p:cNvSpPr>
            <p:nvPr/>
          </p:nvSpPr>
          <p:spPr bwMode="auto">
            <a:xfrm>
              <a:off x="3219151" y="5997443"/>
              <a:ext cx="290466" cy="119186"/>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46" name="Rectangle 439"/>
            <p:cNvSpPr>
              <a:spLocks noChangeArrowheads="1"/>
            </p:cNvSpPr>
            <p:nvPr/>
          </p:nvSpPr>
          <p:spPr bwMode="auto">
            <a:xfrm>
              <a:off x="3562997" y="5997443"/>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47" name="Rectangle 440"/>
            <p:cNvSpPr>
              <a:spLocks noChangeArrowheads="1"/>
            </p:cNvSpPr>
            <p:nvPr/>
          </p:nvSpPr>
          <p:spPr bwMode="auto">
            <a:xfrm>
              <a:off x="3733515" y="5997443"/>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sp>
          <p:nvSpPr>
            <p:cNvPr id="1448" name="Rectangle 441"/>
            <p:cNvSpPr>
              <a:spLocks noChangeArrowheads="1"/>
            </p:cNvSpPr>
            <p:nvPr/>
          </p:nvSpPr>
          <p:spPr bwMode="auto">
            <a:xfrm>
              <a:off x="3904030" y="5997443"/>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defTabSz="1219302">
                <a:defRPr/>
              </a:pPr>
              <a:endParaRPr lang="en-US" sz="1799" dirty="0">
                <a:solidFill>
                  <a:srgbClr val="3C3C3B"/>
                </a:solidFill>
                <a:latin typeface="微软雅黑" pitchFamily="34" charset="-122"/>
                <a:ea typeface="微软雅黑" pitchFamily="34" charset="-122"/>
              </a:endParaRPr>
            </a:p>
          </p:txBody>
        </p:sp>
      </p:grpSp>
      <p:pic>
        <p:nvPicPr>
          <p:cNvPr id="1449" name="Picture 2" descr="http://www.cbdio.com/image/attachement/jpg/site2/20160407/8006757121265218073.jpg"/>
          <p:cNvPicPr>
            <a:picLocks noChangeAspect="1" noChangeArrowheads="1"/>
          </p:cNvPicPr>
          <p:nvPr/>
        </p:nvPicPr>
        <p:blipFill>
          <a:blip r:embed="rId3" cstate="print"/>
          <a:srcRect l="4379" t="2810" r="31176" b="1947"/>
          <a:stretch>
            <a:fillRect/>
          </a:stretch>
        </p:blipFill>
        <p:spPr bwMode="auto">
          <a:xfrm>
            <a:off x="10884556" y="2768846"/>
            <a:ext cx="821732" cy="722968"/>
          </a:xfrm>
          <a:prstGeom prst="ellipse">
            <a:avLst/>
          </a:prstGeom>
          <a:ln>
            <a:noFill/>
          </a:ln>
          <a:effectLst>
            <a:softEdge rad="112500"/>
          </a:effectLst>
        </p:spPr>
      </p:pic>
      <p:grpSp>
        <p:nvGrpSpPr>
          <p:cNvPr id="1450" name="Group 338"/>
          <p:cNvGrpSpPr/>
          <p:nvPr/>
        </p:nvGrpSpPr>
        <p:grpSpPr>
          <a:xfrm>
            <a:off x="3072836" y="3596262"/>
            <a:ext cx="1005792" cy="535077"/>
            <a:chOff x="363401" y="3937000"/>
            <a:chExt cx="754199" cy="534990"/>
          </a:xfrm>
          <a:solidFill>
            <a:schemeClr val="accent6">
              <a:lumMod val="75000"/>
            </a:schemeClr>
          </a:solidFill>
        </p:grpSpPr>
        <p:sp>
          <p:nvSpPr>
            <p:cNvPr id="1451" name="Flowchart: Multidocument 991"/>
            <p:cNvSpPr/>
            <p:nvPr/>
          </p:nvSpPr>
          <p:spPr bwMode="auto">
            <a:xfrm>
              <a:off x="490401" y="3937000"/>
              <a:ext cx="627199" cy="433388"/>
            </a:xfrm>
            <a:prstGeom prst="flowChartDocument">
              <a:avLst/>
            </a:prstGeom>
            <a:grpFill/>
            <a:ln>
              <a:headEnd/>
              <a:tailEnd/>
            </a:ln>
            <a:scene3d>
              <a:camera prst="orthographicFront">
                <a:rot lat="0" lon="0" rev="0"/>
              </a:camera>
              <a:lightRig rig="threePt" dir="t">
                <a:rot lat="0" lon="0" rev="1200000"/>
              </a:lightRig>
            </a:scene3d>
            <a:sp3d prstMaterial="matte">
              <a:bevelT w="44450" h="12700"/>
            </a:sp3d>
          </p:spPr>
          <p:style>
            <a:lnRef idx="0">
              <a:schemeClr val="accent4"/>
            </a:lnRef>
            <a:fillRef idx="3">
              <a:schemeClr val="accent4"/>
            </a:fillRef>
            <a:effectRef idx="3">
              <a:schemeClr val="accent4"/>
            </a:effectRef>
            <a:fontRef idx="minor">
              <a:schemeClr val="lt1"/>
            </a:fontRef>
          </p:style>
          <p:txBody>
            <a:bodyPr wrap="none" lIns="0" tIns="0" rIns="0" bIns="0" anchor="ctr"/>
            <a:lstStyle/>
            <a:p>
              <a:pPr defTabSz="1219302">
                <a:lnSpc>
                  <a:spcPct val="85000"/>
                </a:lnSpc>
                <a:defRPr/>
              </a:pPr>
              <a:endParaRPr lang="en-US"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endParaRPr>
            </a:p>
          </p:txBody>
        </p:sp>
        <p:sp>
          <p:nvSpPr>
            <p:cNvPr id="1452" name="Flowchart: Multidocument 991"/>
            <p:cNvSpPr/>
            <p:nvPr/>
          </p:nvSpPr>
          <p:spPr bwMode="auto">
            <a:xfrm>
              <a:off x="426901" y="3987800"/>
              <a:ext cx="627199" cy="433388"/>
            </a:xfrm>
            <a:prstGeom prst="flowChartDocument">
              <a:avLst/>
            </a:prstGeom>
            <a:grpFill/>
            <a:ln>
              <a:headEnd/>
              <a:tailEnd/>
            </a:ln>
            <a:scene3d>
              <a:camera prst="orthographicFront">
                <a:rot lat="0" lon="0" rev="0"/>
              </a:camera>
              <a:lightRig rig="threePt" dir="t">
                <a:rot lat="0" lon="0" rev="1200000"/>
              </a:lightRig>
            </a:scene3d>
            <a:sp3d prstMaterial="matte">
              <a:bevelT w="44450" h="12700"/>
            </a:sp3d>
          </p:spPr>
          <p:style>
            <a:lnRef idx="0">
              <a:schemeClr val="accent4"/>
            </a:lnRef>
            <a:fillRef idx="3">
              <a:schemeClr val="accent4"/>
            </a:fillRef>
            <a:effectRef idx="3">
              <a:schemeClr val="accent4"/>
            </a:effectRef>
            <a:fontRef idx="minor">
              <a:schemeClr val="lt1"/>
            </a:fontRef>
          </p:style>
          <p:txBody>
            <a:bodyPr wrap="none" lIns="0" tIns="0" rIns="0" bIns="0" anchor="ctr"/>
            <a:lstStyle/>
            <a:p>
              <a:pPr defTabSz="1219302">
                <a:lnSpc>
                  <a:spcPct val="85000"/>
                </a:lnSpc>
                <a:defRPr/>
              </a:pPr>
              <a:endParaRPr lang="en-US"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endParaRPr>
            </a:p>
          </p:txBody>
        </p:sp>
        <p:sp>
          <p:nvSpPr>
            <p:cNvPr id="1453" name="Flowchart: Multidocument 991"/>
            <p:cNvSpPr/>
            <p:nvPr/>
          </p:nvSpPr>
          <p:spPr bwMode="auto">
            <a:xfrm>
              <a:off x="363401" y="4038602"/>
              <a:ext cx="627199" cy="433388"/>
            </a:xfrm>
            <a:prstGeom prst="flowChartDocument">
              <a:avLst/>
            </a:prstGeom>
            <a:grpFill/>
            <a:ln>
              <a:headEnd/>
              <a:tailEnd/>
            </a:ln>
            <a:scene3d>
              <a:camera prst="orthographicFront">
                <a:rot lat="0" lon="0" rev="0"/>
              </a:camera>
              <a:lightRig rig="threePt" dir="t">
                <a:rot lat="0" lon="0" rev="1200000"/>
              </a:lightRig>
            </a:scene3d>
            <a:sp3d prstMaterial="matte">
              <a:bevelT w="44450" h="12700"/>
            </a:sp3d>
          </p:spPr>
          <p:style>
            <a:lnRef idx="0">
              <a:schemeClr val="accent4"/>
            </a:lnRef>
            <a:fillRef idx="3">
              <a:schemeClr val="accent4"/>
            </a:fillRef>
            <a:effectRef idx="3">
              <a:schemeClr val="accent4"/>
            </a:effectRef>
            <a:fontRef idx="minor">
              <a:schemeClr val="lt1"/>
            </a:fontRef>
          </p:style>
          <p:txBody>
            <a:bodyPr wrap="none" lIns="0" tIns="0" rIns="0" bIns="0" anchor="ctr"/>
            <a:lstStyle/>
            <a:p>
              <a:pPr defTabSz="1219302">
                <a:lnSpc>
                  <a:spcPct val="85000"/>
                </a:lnSpc>
                <a:defRPr/>
              </a:pPr>
              <a:r>
                <a:rPr lang="en-US" altLang="zh-CN"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rPr>
                <a:t>BISDK</a:t>
              </a:r>
              <a:endParaRPr lang="en-US" sz="1200" dirty="0">
                <a:solidFill>
                  <a:srgbClr val="000000">
                    <a:lumMod val="95000"/>
                    <a:lumOff val="5000"/>
                  </a:srgbClr>
                </a:solidFill>
                <a:effectLst>
                  <a:outerShdw blurRad="38100" dist="38100" dir="2700000" algn="tl">
                    <a:srgbClr val="000000">
                      <a:alpha val="43137"/>
                    </a:srgbClr>
                  </a:outerShdw>
                </a:effectLst>
                <a:latin typeface="微软雅黑" pitchFamily="34" charset="-122"/>
                <a:ea typeface="微软雅黑" pitchFamily="34" charset="-122"/>
                <a:cs typeface="Calibri" pitchFamily="34" charset="0"/>
              </a:endParaRPr>
            </a:p>
          </p:txBody>
        </p:sp>
      </p:grpSp>
      <p:cxnSp>
        <p:nvCxnSpPr>
          <p:cNvPr id="1454" name="直接箭头连接符 1453"/>
          <p:cNvCxnSpPr/>
          <p:nvPr/>
        </p:nvCxnSpPr>
        <p:spPr bwMode="auto">
          <a:xfrm>
            <a:off x="4424879" y="2666574"/>
            <a:ext cx="332686" cy="11595"/>
          </a:xfrm>
          <a:prstGeom prst="straightConnector1">
            <a:avLst/>
          </a:prstGeom>
          <a:ln w="38100">
            <a:solidFill>
              <a:srgbClr val="0070C0">
                <a:alpha val="69804"/>
              </a:srgb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455" name="直接箭头连接符 1454"/>
          <p:cNvCxnSpPr/>
          <p:nvPr/>
        </p:nvCxnSpPr>
        <p:spPr bwMode="auto">
          <a:xfrm>
            <a:off x="4424879" y="3748435"/>
            <a:ext cx="332686" cy="11595"/>
          </a:xfrm>
          <a:prstGeom prst="straightConnector1">
            <a:avLst/>
          </a:prstGeom>
          <a:ln w="38100">
            <a:solidFill>
              <a:srgbClr val="0070C0">
                <a:alpha val="69804"/>
              </a:srgb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456" name="直接箭头连接符 1455"/>
          <p:cNvCxnSpPr/>
          <p:nvPr/>
        </p:nvCxnSpPr>
        <p:spPr bwMode="auto">
          <a:xfrm>
            <a:off x="4424879" y="4726037"/>
            <a:ext cx="332686" cy="11595"/>
          </a:xfrm>
          <a:prstGeom prst="straightConnector1">
            <a:avLst/>
          </a:prstGeom>
          <a:ln w="38100">
            <a:solidFill>
              <a:srgbClr val="0070C0">
                <a:alpha val="69804"/>
              </a:srgb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457" name="直接箭头连接符 1456"/>
          <p:cNvCxnSpPr/>
          <p:nvPr/>
        </p:nvCxnSpPr>
        <p:spPr bwMode="auto">
          <a:xfrm>
            <a:off x="7103416" y="2819484"/>
            <a:ext cx="332686" cy="11595"/>
          </a:xfrm>
          <a:prstGeom prst="straightConnector1">
            <a:avLst/>
          </a:prstGeom>
          <a:ln w="38100">
            <a:solidFill>
              <a:srgbClr val="0070C0">
                <a:alpha val="69804"/>
              </a:srgb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458" name="直接箭头连接符 1457"/>
          <p:cNvCxnSpPr/>
          <p:nvPr/>
        </p:nvCxnSpPr>
        <p:spPr bwMode="auto">
          <a:xfrm>
            <a:off x="7103416" y="4052281"/>
            <a:ext cx="332686" cy="11595"/>
          </a:xfrm>
          <a:prstGeom prst="straightConnector1">
            <a:avLst/>
          </a:prstGeom>
          <a:ln w="38100">
            <a:solidFill>
              <a:srgbClr val="0070C0">
                <a:alpha val="69804"/>
              </a:srgb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459" name="直接箭头连接符 1458"/>
          <p:cNvCxnSpPr/>
          <p:nvPr/>
        </p:nvCxnSpPr>
        <p:spPr bwMode="auto">
          <a:xfrm flipH="1">
            <a:off x="8374436" y="3423167"/>
            <a:ext cx="3146" cy="197662"/>
          </a:xfrm>
          <a:prstGeom prst="straightConnector1">
            <a:avLst/>
          </a:prstGeom>
          <a:ln w="38100">
            <a:solidFill>
              <a:srgbClr val="0070C0">
                <a:alpha val="69804"/>
              </a:srgb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460" name="直接箭头连接符 1459"/>
          <p:cNvCxnSpPr/>
          <p:nvPr/>
        </p:nvCxnSpPr>
        <p:spPr bwMode="auto">
          <a:xfrm>
            <a:off x="9329448" y="2819484"/>
            <a:ext cx="332686" cy="11595"/>
          </a:xfrm>
          <a:prstGeom prst="straightConnector1">
            <a:avLst/>
          </a:prstGeom>
          <a:ln w="38100">
            <a:solidFill>
              <a:srgbClr val="0070C0">
                <a:alpha val="69804"/>
              </a:srgb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1461" name="直接箭头连接符 1460"/>
          <p:cNvCxnSpPr/>
          <p:nvPr/>
        </p:nvCxnSpPr>
        <p:spPr bwMode="auto">
          <a:xfrm>
            <a:off x="9329448" y="4052281"/>
            <a:ext cx="332686" cy="11595"/>
          </a:xfrm>
          <a:prstGeom prst="straightConnector1">
            <a:avLst/>
          </a:prstGeom>
          <a:ln w="38100">
            <a:solidFill>
              <a:srgbClr val="0070C0">
                <a:alpha val="69804"/>
              </a:srgbClr>
            </a:solidFill>
            <a:headEnd type="non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1462" name="矩形 1461"/>
          <p:cNvSpPr/>
          <p:nvPr/>
        </p:nvSpPr>
        <p:spPr bwMode="auto">
          <a:xfrm>
            <a:off x="5360918" y="2134339"/>
            <a:ext cx="1187918" cy="266682"/>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buClr>
                <a:srgbClr val="CC9900"/>
              </a:buClr>
              <a:defRPr/>
            </a:pPr>
            <a:r>
              <a:rPr lang="zh-CN" altLang="en-US" sz="1400" dirty="0">
                <a:solidFill>
                  <a:srgbClr val="000000">
                    <a:lumMod val="95000"/>
                    <a:lumOff val="5000"/>
                  </a:srgbClr>
                </a:solidFill>
                <a:latin typeface="微软雅黑" pitchFamily="34" charset="-122"/>
                <a:ea typeface="微软雅黑" pitchFamily="34" charset="-122"/>
                <a:cs typeface="Calibri" pitchFamily="34" charset="0"/>
              </a:rPr>
              <a:t>基础云</a:t>
            </a:r>
          </a:p>
        </p:txBody>
      </p:sp>
      <p:sp>
        <p:nvSpPr>
          <p:cNvPr id="1463" name="矩形 1462"/>
          <p:cNvSpPr/>
          <p:nvPr/>
        </p:nvSpPr>
        <p:spPr bwMode="auto">
          <a:xfrm>
            <a:off x="5360918" y="2570809"/>
            <a:ext cx="1187918" cy="266682"/>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buClr>
                <a:srgbClr val="CC9900"/>
              </a:buClr>
              <a:defRPr/>
            </a:pPr>
            <a:r>
              <a:rPr lang="zh-CN" altLang="en-US" sz="1400" dirty="0">
                <a:solidFill>
                  <a:srgbClr val="000000">
                    <a:lumMod val="95000"/>
                    <a:lumOff val="5000"/>
                  </a:srgbClr>
                </a:solidFill>
                <a:latin typeface="微软雅黑" pitchFamily="34" charset="-122"/>
                <a:ea typeface="微软雅黑" pitchFamily="34" charset="-122"/>
                <a:cs typeface="Calibri" pitchFamily="34" charset="0"/>
              </a:rPr>
              <a:t>内容经营</a:t>
            </a:r>
          </a:p>
        </p:txBody>
      </p:sp>
      <p:sp>
        <p:nvSpPr>
          <p:cNvPr id="1464" name="矩形 1463"/>
          <p:cNvSpPr/>
          <p:nvPr/>
        </p:nvSpPr>
        <p:spPr bwMode="auto">
          <a:xfrm>
            <a:off x="5360918" y="2970890"/>
            <a:ext cx="1187918" cy="266682"/>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buClr>
                <a:srgbClr val="CC9900"/>
              </a:buClr>
              <a:defRPr/>
            </a:pPr>
            <a:r>
              <a:rPr lang="zh-CN" altLang="en-US" sz="1400" dirty="0">
                <a:solidFill>
                  <a:srgbClr val="000000">
                    <a:lumMod val="95000"/>
                    <a:lumOff val="5000"/>
                  </a:srgbClr>
                </a:solidFill>
                <a:latin typeface="微软雅黑" pitchFamily="34" charset="-122"/>
                <a:ea typeface="微软雅黑" pitchFamily="34" charset="-122"/>
                <a:cs typeface="Calibri" pitchFamily="34" charset="0"/>
              </a:rPr>
              <a:t>用户经营</a:t>
            </a:r>
          </a:p>
        </p:txBody>
      </p:sp>
      <p:sp>
        <p:nvSpPr>
          <p:cNvPr id="1465" name="矩形 1464"/>
          <p:cNvSpPr/>
          <p:nvPr/>
        </p:nvSpPr>
        <p:spPr bwMode="auto">
          <a:xfrm>
            <a:off x="5360918" y="3411081"/>
            <a:ext cx="1187918" cy="266682"/>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buClr>
                <a:srgbClr val="CC9900"/>
              </a:buClr>
              <a:defRPr/>
            </a:pPr>
            <a:r>
              <a:rPr lang="zh-CN" altLang="en-US" sz="1400" dirty="0">
                <a:solidFill>
                  <a:srgbClr val="000000">
                    <a:lumMod val="95000"/>
                    <a:lumOff val="5000"/>
                  </a:srgbClr>
                </a:solidFill>
                <a:latin typeface="微软雅黑" pitchFamily="34" charset="-122"/>
                <a:ea typeface="微软雅黑" pitchFamily="34" charset="-122"/>
                <a:cs typeface="Calibri" pitchFamily="34" charset="0"/>
              </a:rPr>
              <a:t>开放平台</a:t>
            </a:r>
          </a:p>
        </p:txBody>
      </p:sp>
      <p:sp>
        <p:nvSpPr>
          <p:cNvPr id="1466" name="矩形 1465"/>
          <p:cNvSpPr/>
          <p:nvPr/>
        </p:nvSpPr>
        <p:spPr bwMode="auto">
          <a:xfrm>
            <a:off x="5360918" y="3809165"/>
            <a:ext cx="1187918" cy="266682"/>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buClr>
                <a:srgbClr val="CC9900"/>
              </a:buClr>
              <a:defRPr/>
            </a:pPr>
            <a:r>
              <a:rPr lang="zh-CN" altLang="en-US" sz="1400" dirty="0">
                <a:solidFill>
                  <a:srgbClr val="000000">
                    <a:lumMod val="95000"/>
                    <a:lumOff val="5000"/>
                  </a:srgbClr>
                </a:solidFill>
                <a:latin typeface="微软雅黑" pitchFamily="34" charset="-122"/>
                <a:ea typeface="微软雅黑" pitchFamily="34" charset="-122"/>
                <a:cs typeface="Calibri" pitchFamily="34" charset="0"/>
              </a:rPr>
              <a:t>运动健康</a:t>
            </a:r>
          </a:p>
        </p:txBody>
      </p:sp>
      <p:sp>
        <p:nvSpPr>
          <p:cNvPr id="1467" name="矩形 1466"/>
          <p:cNvSpPr/>
          <p:nvPr/>
        </p:nvSpPr>
        <p:spPr bwMode="auto">
          <a:xfrm>
            <a:off x="5360918" y="4240639"/>
            <a:ext cx="1187918" cy="266682"/>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buClr>
                <a:srgbClr val="CC9900"/>
              </a:buClr>
              <a:defRPr/>
            </a:pPr>
            <a:r>
              <a:rPr lang="zh-CN" altLang="en-US" sz="1400" dirty="0">
                <a:solidFill>
                  <a:srgbClr val="000000">
                    <a:lumMod val="95000"/>
                    <a:lumOff val="5000"/>
                  </a:srgbClr>
                </a:solidFill>
                <a:latin typeface="微软雅黑" pitchFamily="34" charset="-122"/>
                <a:ea typeface="微软雅黑" pitchFamily="34" charset="-122"/>
                <a:cs typeface="Calibri" pitchFamily="34" charset="0"/>
              </a:rPr>
              <a:t>荣耀营销</a:t>
            </a:r>
          </a:p>
        </p:txBody>
      </p:sp>
      <p:sp>
        <p:nvSpPr>
          <p:cNvPr id="1468" name="矩形 1467"/>
          <p:cNvSpPr/>
          <p:nvPr/>
        </p:nvSpPr>
        <p:spPr bwMode="auto">
          <a:xfrm>
            <a:off x="5360918" y="4668239"/>
            <a:ext cx="1187918" cy="266682"/>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buClr>
                <a:srgbClr val="CC9900"/>
              </a:buClr>
              <a:defRPr/>
            </a:pPr>
            <a:r>
              <a:rPr lang="zh-CN" altLang="en-US" sz="1400" dirty="0">
                <a:solidFill>
                  <a:srgbClr val="000000">
                    <a:lumMod val="95000"/>
                    <a:lumOff val="5000"/>
                  </a:srgbClr>
                </a:solidFill>
                <a:latin typeface="微软雅黑" pitchFamily="34" charset="-122"/>
                <a:ea typeface="微软雅黑" pitchFamily="34" charset="-122"/>
                <a:cs typeface="Calibri" pitchFamily="34" charset="0"/>
              </a:rPr>
              <a:t>生产发货</a:t>
            </a:r>
          </a:p>
        </p:txBody>
      </p:sp>
      <p:sp>
        <p:nvSpPr>
          <p:cNvPr id="1469" name="矩形 1468"/>
          <p:cNvSpPr/>
          <p:nvPr/>
        </p:nvSpPr>
        <p:spPr bwMode="auto">
          <a:xfrm>
            <a:off x="5360918" y="5041775"/>
            <a:ext cx="1187918" cy="266682"/>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buClr>
                <a:srgbClr val="CC9900"/>
              </a:buClr>
              <a:defRPr/>
            </a:pPr>
            <a:r>
              <a:rPr lang="en-US" altLang="zh-CN" sz="1400" dirty="0">
                <a:solidFill>
                  <a:srgbClr val="000000">
                    <a:lumMod val="95000"/>
                    <a:lumOff val="5000"/>
                  </a:srgbClr>
                </a:solidFill>
                <a:latin typeface="微软雅黑" pitchFamily="34" charset="-122"/>
                <a:ea typeface="微软雅黑" pitchFamily="34" charset="-122"/>
                <a:cs typeface="Calibri" pitchFamily="34" charset="0"/>
              </a:rPr>
              <a:t>……</a:t>
            </a:r>
            <a:endParaRPr lang="zh-CN" altLang="en-US" sz="1400" dirty="0">
              <a:solidFill>
                <a:srgbClr val="000000">
                  <a:lumMod val="95000"/>
                  <a:lumOff val="5000"/>
                </a:srgbClr>
              </a:solidFill>
              <a:latin typeface="微软雅黑" pitchFamily="34" charset="-122"/>
              <a:ea typeface="微软雅黑" pitchFamily="34" charset="-122"/>
              <a:cs typeface="Calibri" pitchFamily="34" charset="0"/>
            </a:endParaRPr>
          </a:p>
        </p:txBody>
      </p:sp>
      <p:graphicFrame>
        <p:nvGraphicFramePr>
          <p:cNvPr id="1470" name="图示 1469"/>
          <p:cNvGraphicFramePr/>
          <p:nvPr>
            <p:extLst/>
          </p:nvPr>
        </p:nvGraphicFramePr>
        <p:xfrm>
          <a:off x="7538271" y="2465961"/>
          <a:ext cx="1638810" cy="9903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71" name="组合 532"/>
          <p:cNvGrpSpPr/>
          <p:nvPr/>
        </p:nvGrpSpPr>
        <p:grpSpPr>
          <a:xfrm>
            <a:off x="8774515" y="2206342"/>
            <a:ext cx="474568" cy="423227"/>
            <a:chOff x="4863704" y="2463806"/>
            <a:chExt cx="1801988" cy="1351135"/>
          </a:xfrm>
        </p:grpSpPr>
        <p:cxnSp>
          <p:nvCxnSpPr>
            <p:cNvPr id="1472" name="Shape 498"/>
            <p:cNvCxnSpPr/>
            <p:nvPr/>
          </p:nvCxnSpPr>
          <p:spPr bwMode="auto">
            <a:xfrm rot="16200000" flipH="1">
              <a:off x="5184712" y="2831446"/>
              <a:ext cx="17149" cy="321197"/>
            </a:xfrm>
            <a:prstGeom prst="bentConnector3">
              <a:avLst>
                <a:gd name="adj1" fmla="val -407407"/>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3" name="Elbow Connector 24"/>
            <p:cNvCxnSpPr>
              <a:cxnSpLocks noChangeShapeType="1"/>
            </p:cNvCxnSpPr>
            <p:nvPr/>
          </p:nvCxnSpPr>
          <p:spPr bwMode="auto">
            <a:xfrm rot="5400000" flipH="1" flipV="1">
              <a:off x="5675211" y="2727751"/>
              <a:ext cx="143928" cy="184587"/>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74" name="Elbow Connector 25"/>
            <p:cNvCxnSpPr>
              <a:cxnSpLocks noChangeShapeType="1"/>
            </p:cNvCxnSpPr>
            <p:nvPr/>
          </p:nvCxnSpPr>
          <p:spPr bwMode="auto">
            <a:xfrm>
              <a:off x="5341286" y="3319316"/>
              <a:ext cx="479401" cy="46196"/>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75" name="Elbow Connector 26"/>
            <p:cNvCxnSpPr>
              <a:cxnSpLocks noChangeShapeType="1"/>
            </p:cNvCxnSpPr>
            <p:nvPr/>
          </p:nvCxnSpPr>
          <p:spPr bwMode="auto">
            <a:xfrm>
              <a:off x="6091362" y="2533926"/>
              <a:ext cx="499145" cy="193547"/>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76" name="Elbow Connector 27"/>
            <p:cNvCxnSpPr>
              <a:cxnSpLocks noChangeShapeType="1"/>
            </p:cNvCxnSpPr>
            <p:nvPr/>
          </p:nvCxnSpPr>
          <p:spPr bwMode="auto">
            <a:xfrm>
              <a:off x="6083222" y="2906617"/>
              <a:ext cx="255372" cy="133381"/>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1477" name="Group 4222"/>
            <p:cNvGrpSpPr/>
            <p:nvPr/>
          </p:nvGrpSpPr>
          <p:grpSpPr bwMode="auto">
            <a:xfrm>
              <a:off x="5790772" y="2463806"/>
              <a:ext cx="848430" cy="485242"/>
              <a:chOff x="4392877" y="3359014"/>
              <a:chExt cx="636323" cy="420705"/>
            </a:xfrm>
            <a:effectLst/>
          </p:grpSpPr>
          <p:sp>
            <p:nvSpPr>
              <p:cNvPr id="1550" name="Rectangle 398"/>
              <p:cNvSpPr>
                <a:spLocks noChangeAspect="1" noChangeArrowheads="1"/>
              </p:cNvSpPr>
              <p:nvPr/>
            </p:nvSpPr>
            <p:spPr bwMode="auto">
              <a:xfrm>
                <a:off x="4776562" y="3359014"/>
                <a:ext cx="109562" cy="121578"/>
              </a:xfrm>
              <a:prstGeom prst="rect">
                <a:avLst/>
              </a:prstGeom>
              <a:solidFill>
                <a:schemeClr val="tx2"/>
              </a:solidFill>
              <a:ln w="9525">
                <a:noFill/>
                <a:miter lim="800000"/>
                <a:headEnd/>
                <a:tailEnd/>
              </a:ln>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endParaRPr>
              </a:p>
            </p:txBody>
          </p:sp>
          <p:sp>
            <p:nvSpPr>
              <p:cNvPr id="1551" name="Rectangle 399"/>
              <p:cNvSpPr>
                <a:spLocks noChangeAspect="1" noChangeArrowheads="1"/>
              </p:cNvSpPr>
              <p:nvPr/>
            </p:nvSpPr>
            <p:spPr bwMode="auto">
              <a:xfrm>
                <a:off x="4564577" y="3674717"/>
                <a:ext cx="73043" cy="105002"/>
              </a:xfrm>
              <a:prstGeom prst="rect">
                <a:avLst/>
              </a:prstGeom>
              <a:solidFill>
                <a:schemeClr val="tx2"/>
              </a:solidFill>
              <a:ln w="9525">
                <a:noFill/>
                <a:miter lim="800000"/>
                <a:headEnd/>
                <a:tailEnd/>
              </a:ln>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endParaRPr>
              </a:p>
            </p:txBody>
          </p:sp>
          <p:sp>
            <p:nvSpPr>
              <p:cNvPr id="1552" name="Rectangle 396"/>
              <p:cNvSpPr>
                <a:spLocks noChangeAspect="1" noChangeArrowheads="1"/>
              </p:cNvSpPr>
              <p:nvPr/>
            </p:nvSpPr>
            <p:spPr bwMode="auto">
              <a:xfrm>
                <a:off x="4392877" y="3544683"/>
                <a:ext cx="73043" cy="60791"/>
              </a:xfrm>
              <a:prstGeom prst="rect">
                <a:avLst/>
              </a:prstGeom>
              <a:solidFill>
                <a:schemeClr val="tx2"/>
              </a:solidFill>
              <a:ln w="9525">
                <a:noFill/>
                <a:miter lim="800000"/>
                <a:headEnd/>
                <a:tailEnd/>
              </a:ln>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endParaRPr>
              </a:p>
            </p:txBody>
          </p:sp>
          <p:sp>
            <p:nvSpPr>
              <p:cNvPr id="1553" name="Rectangle 396"/>
              <p:cNvSpPr>
                <a:spLocks noChangeAspect="1" noChangeArrowheads="1"/>
              </p:cNvSpPr>
              <p:nvPr/>
            </p:nvSpPr>
            <p:spPr bwMode="auto">
              <a:xfrm>
                <a:off x="4794821" y="3587082"/>
                <a:ext cx="73043" cy="60791"/>
              </a:xfrm>
              <a:prstGeom prst="rect">
                <a:avLst/>
              </a:prstGeom>
              <a:solidFill>
                <a:schemeClr val="tx2"/>
              </a:solidFill>
              <a:ln w="9525">
                <a:noFill/>
                <a:miter lim="800000"/>
                <a:headEnd/>
                <a:tailEnd/>
              </a:ln>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endParaRPr>
              </a:p>
            </p:txBody>
          </p:sp>
          <p:sp>
            <p:nvSpPr>
              <p:cNvPr id="1554" name="Rectangle 396"/>
              <p:cNvSpPr>
                <a:spLocks noChangeAspect="1" noChangeArrowheads="1"/>
              </p:cNvSpPr>
              <p:nvPr/>
            </p:nvSpPr>
            <p:spPr bwMode="auto">
              <a:xfrm>
                <a:off x="4956157" y="3587607"/>
                <a:ext cx="73043" cy="60791"/>
              </a:xfrm>
              <a:prstGeom prst="rect">
                <a:avLst/>
              </a:prstGeom>
              <a:solidFill>
                <a:schemeClr val="tx2"/>
              </a:solidFill>
              <a:ln w="9525">
                <a:noFill/>
                <a:miter lim="800000"/>
                <a:headEnd/>
                <a:tailEnd/>
              </a:ln>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endParaRPr>
              </a:p>
            </p:txBody>
          </p:sp>
          <p:cxnSp>
            <p:nvCxnSpPr>
              <p:cNvPr id="1555" name="Straight Connector 368"/>
              <p:cNvCxnSpPr>
                <a:cxnSpLocks noChangeAspect="1"/>
                <a:stCxn id="1553" idx="3"/>
                <a:endCxn id="1554" idx="1"/>
              </p:cNvCxnSpPr>
              <p:nvPr/>
            </p:nvCxnSpPr>
            <p:spPr bwMode="auto">
              <a:xfrm>
                <a:off x="4867864" y="3617478"/>
                <a:ext cx="88293" cy="5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6" name="Straight Connector 369"/>
              <p:cNvCxnSpPr>
                <a:cxnSpLocks noChangeAspect="1"/>
                <a:endCxn id="1554" idx="0"/>
              </p:cNvCxnSpPr>
              <p:nvPr/>
            </p:nvCxnSpPr>
            <p:spPr bwMode="auto">
              <a:xfrm flipV="1">
                <a:off x="4992678" y="3587607"/>
                <a:ext cx="1" cy="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57" name="Rectangle 396"/>
              <p:cNvSpPr>
                <a:spLocks noChangeAspect="1" noChangeArrowheads="1"/>
              </p:cNvSpPr>
              <p:nvPr/>
            </p:nvSpPr>
            <p:spPr bwMode="auto">
              <a:xfrm>
                <a:off x="4545277" y="3389407"/>
                <a:ext cx="73043" cy="60791"/>
              </a:xfrm>
              <a:prstGeom prst="rect">
                <a:avLst/>
              </a:prstGeom>
              <a:solidFill>
                <a:schemeClr val="tx2"/>
              </a:solidFill>
              <a:ln w="9525">
                <a:noFill/>
                <a:miter lim="800000"/>
                <a:headEnd/>
                <a:tailEnd/>
              </a:ln>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endParaRPr>
              </a:p>
            </p:txBody>
          </p:sp>
        </p:grpSp>
        <p:grpSp>
          <p:nvGrpSpPr>
            <p:cNvPr id="1478" name="Group 395"/>
            <p:cNvGrpSpPr>
              <a:grpSpLocks/>
            </p:cNvGrpSpPr>
            <p:nvPr/>
          </p:nvGrpSpPr>
          <p:grpSpPr bwMode="auto">
            <a:xfrm>
              <a:off x="5820687" y="3039998"/>
              <a:ext cx="845005" cy="501450"/>
              <a:chOff x="1584" y="672"/>
              <a:chExt cx="2976" cy="2304"/>
            </a:xfrm>
            <a:effectLst/>
          </p:grpSpPr>
          <p:sp>
            <p:nvSpPr>
              <p:cNvPr id="1535" name="Rectangle 396"/>
              <p:cNvSpPr>
                <a:spLocks noChangeArrowheads="1"/>
              </p:cNvSpPr>
              <p:nvPr/>
            </p:nvSpPr>
            <p:spPr bwMode="auto">
              <a:xfrm>
                <a:off x="2256" y="1152"/>
                <a:ext cx="576" cy="52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1536" name="Rectangle 397"/>
              <p:cNvSpPr>
                <a:spLocks noChangeArrowheads="1"/>
              </p:cNvSpPr>
              <p:nvPr/>
            </p:nvSpPr>
            <p:spPr bwMode="auto">
              <a:xfrm>
                <a:off x="3120" y="672"/>
                <a:ext cx="576" cy="38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1537" name="Rectangle 398"/>
              <p:cNvSpPr>
                <a:spLocks noChangeArrowheads="1"/>
              </p:cNvSpPr>
              <p:nvPr/>
            </p:nvSpPr>
            <p:spPr bwMode="auto">
              <a:xfrm>
                <a:off x="2976" y="1344"/>
                <a:ext cx="864" cy="105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1538" name="Rectangle 399"/>
              <p:cNvSpPr>
                <a:spLocks noChangeArrowheads="1"/>
              </p:cNvSpPr>
              <p:nvPr/>
            </p:nvSpPr>
            <p:spPr bwMode="auto">
              <a:xfrm>
                <a:off x="3984" y="2064"/>
                <a:ext cx="576" cy="91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1539" name="Rectangle 400"/>
              <p:cNvSpPr>
                <a:spLocks noChangeArrowheads="1"/>
              </p:cNvSpPr>
              <p:nvPr/>
            </p:nvSpPr>
            <p:spPr bwMode="auto">
              <a:xfrm>
                <a:off x="3984" y="1200"/>
                <a:ext cx="576" cy="4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cxnSp>
            <p:nvCxnSpPr>
              <p:cNvPr id="1540" name="AutoShape 401"/>
              <p:cNvCxnSpPr>
                <a:cxnSpLocks noChangeShapeType="1"/>
                <a:stCxn id="1536" idx="2"/>
                <a:endCxn id="1537" idx="0"/>
              </p:cNvCxnSpPr>
              <p:nvPr/>
            </p:nvCxnSpPr>
            <p:spPr bwMode="auto">
              <a:xfrm>
                <a:off x="3408" y="1056"/>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41" name="AutoShape 402"/>
              <p:cNvCxnSpPr>
                <a:cxnSpLocks noChangeShapeType="1"/>
                <a:stCxn id="1536" idx="3"/>
                <a:endCxn id="1539" idx="0"/>
              </p:cNvCxnSpPr>
              <p:nvPr/>
            </p:nvCxnSpPr>
            <p:spPr bwMode="auto">
              <a:xfrm>
                <a:off x="3696" y="864"/>
                <a:ext cx="576" cy="336"/>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42" name="AutoShape 403"/>
              <p:cNvCxnSpPr>
                <a:cxnSpLocks noChangeShapeType="1"/>
                <a:stCxn id="1536" idx="1"/>
                <a:endCxn id="1535" idx="0"/>
              </p:cNvCxnSpPr>
              <p:nvPr/>
            </p:nvCxnSpPr>
            <p:spPr bwMode="auto">
              <a:xfrm rot="10800000" flipV="1">
                <a:off x="2544" y="864"/>
                <a:ext cx="576" cy="288"/>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43" name="AutoShape 404"/>
              <p:cNvCxnSpPr>
                <a:cxnSpLocks noChangeShapeType="1"/>
                <a:stCxn id="1537" idx="2"/>
                <a:endCxn id="1538" idx="1"/>
              </p:cNvCxnSpPr>
              <p:nvPr/>
            </p:nvCxnSpPr>
            <p:spPr bwMode="auto">
              <a:xfrm rot="16200000" flipH="1">
                <a:off x="3636" y="2172"/>
                <a:ext cx="120" cy="576"/>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44" name="AutoShape 405"/>
              <p:cNvCxnSpPr>
                <a:cxnSpLocks noChangeShapeType="1"/>
                <a:stCxn id="1539" idx="2"/>
                <a:endCxn id="1538" idx="0"/>
              </p:cNvCxnSpPr>
              <p:nvPr/>
            </p:nvCxnSpPr>
            <p:spPr bwMode="auto">
              <a:xfrm>
                <a:off x="4272" y="1632"/>
                <a:ext cx="0" cy="43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45" name="Rectangle 406"/>
              <p:cNvSpPr>
                <a:spLocks noChangeArrowheads="1"/>
              </p:cNvSpPr>
              <p:nvPr/>
            </p:nvSpPr>
            <p:spPr bwMode="auto">
              <a:xfrm>
                <a:off x="1584" y="1920"/>
                <a:ext cx="576" cy="4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1546" name="Rectangle 407"/>
              <p:cNvSpPr>
                <a:spLocks noChangeArrowheads="1"/>
              </p:cNvSpPr>
              <p:nvPr/>
            </p:nvSpPr>
            <p:spPr bwMode="auto">
              <a:xfrm>
                <a:off x="2256" y="2544"/>
                <a:ext cx="576" cy="4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cxnSp>
            <p:nvCxnSpPr>
              <p:cNvPr id="1547" name="AutoShape 408"/>
              <p:cNvCxnSpPr>
                <a:cxnSpLocks noChangeShapeType="1"/>
                <a:stCxn id="1535" idx="1"/>
                <a:endCxn id="1545" idx="0"/>
              </p:cNvCxnSpPr>
              <p:nvPr/>
            </p:nvCxnSpPr>
            <p:spPr bwMode="auto">
              <a:xfrm rot="10800000" flipV="1">
                <a:off x="1872" y="1416"/>
                <a:ext cx="384" cy="504"/>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48" name="AutoShape 409"/>
              <p:cNvCxnSpPr>
                <a:cxnSpLocks noChangeShapeType="1"/>
                <a:stCxn id="1545" idx="2"/>
                <a:endCxn id="1546" idx="1"/>
              </p:cNvCxnSpPr>
              <p:nvPr/>
            </p:nvCxnSpPr>
            <p:spPr bwMode="auto">
              <a:xfrm rot="16200000" flipH="1">
                <a:off x="1860" y="2364"/>
                <a:ext cx="408" cy="384"/>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49" name="AutoShape 410"/>
              <p:cNvCxnSpPr>
                <a:cxnSpLocks noChangeShapeType="1"/>
                <a:stCxn id="1537" idx="1"/>
                <a:endCxn id="1546" idx="0"/>
              </p:cNvCxnSpPr>
              <p:nvPr/>
            </p:nvCxnSpPr>
            <p:spPr bwMode="auto">
              <a:xfrm rot="10800000" flipV="1">
                <a:off x="2544" y="1872"/>
                <a:ext cx="432" cy="672"/>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grpSp>
          <p:nvGrpSpPr>
            <p:cNvPr id="1479" name="Group 412"/>
            <p:cNvGrpSpPr>
              <a:grpSpLocks/>
            </p:cNvGrpSpPr>
            <p:nvPr/>
          </p:nvGrpSpPr>
          <p:grpSpPr bwMode="auto">
            <a:xfrm>
              <a:off x="4863704" y="3271017"/>
              <a:ext cx="777880" cy="543924"/>
              <a:chOff x="1013" y="1665"/>
              <a:chExt cx="430" cy="473"/>
            </a:xfrm>
            <a:effectLst/>
          </p:grpSpPr>
          <p:sp>
            <p:nvSpPr>
              <p:cNvPr id="1526" name="AutoShape 413"/>
              <p:cNvSpPr>
                <a:spLocks noChangeArrowheads="1"/>
              </p:cNvSpPr>
              <p:nvPr/>
            </p:nvSpPr>
            <p:spPr bwMode="auto">
              <a:xfrm>
                <a:off x="1189" y="1665"/>
                <a:ext cx="88"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1527" name="AutoShape 414"/>
              <p:cNvSpPr>
                <a:spLocks noChangeArrowheads="1"/>
              </p:cNvSpPr>
              <p:nvPr/>
            </p:nvSpPr>
            <p:spPr bwMode="auto">
              <a:xfrm>
                <a:off x="1267" y="2054"/>
                <a:ext cx="88"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1528" name="AutoShape 416"/>
              <p:cNvSpPr>
                <a:spLocks noChangeArrowheads="1"/>
              </p:cNvSpPr>
              <p:nvPr/>
            </p:nvSpPr>
            <p:spPr bwMode="auto">
              <a:xfrm>
                <a:off x="1013" y="1870"/>
                <a:ext cx="88"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1529" name="AutoShape 417"/>
              <p:cNvSpPr>
                <a:spLocks noChangeArrowheads="1"/>
              </p:cNvSpPr>
              <p:nvPr/>
            </p:nvSpPr>
            <p:spPr bwMode="auto">
              <a:xfrm>
                <a:off x="1355" y="1780"/>
                <a:ext cx="88"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cxnSp>
            <p:nvCxnSpPr>
              <p:cNvPr id="1530" name="AutoShape 418"/>
              <p:cNvCxnSpPr>
                <a:cxnSpLocks noChangeShapeType="1"/>
                <a:stCxn id="1526" idx="2"/>
                <a:endCxn id="1534" idx="0"/>
              </p:cNvCxnSpPr>
              <p:nvPr/>
            </p:nvCxnSpPr>
            <p:spPr bwMode="auto">
              <a:xfrm rot="16200000" flipH="1">
                <a:off x="1173" y="1809"/>
                <a:ext cx="121" cy="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31" name="AutoShape 419"/>
              <p:cNvCxnSpPr>
                <a:cxnSpLocks noChangeShapeType="1"/>
                <a:stCxn id="1534" idx="3"/>
                <a:endCxn id="1529" idx="1"/>
              </p:cNvCxnSpPr>
              <p:nvPr/>
            </p:nvCxnSpPr>
            <p:spPr bwMode="auto">
              <a:xfrm flipV="1">
                <a:off x="1277" y="1822"/>
                <a:ext cx="78" cy="9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32" name="AutoShape 420"/>
              <p:cNvCxnSpPr>
                <a:cxnSpLocks noChangeShapeType="1"/>
                <a:stCxn id="1534" idx="2"/>
                <a:endCxn id="1527" idx="0"/>
              </p:cNvCxnSpPr>
              <p:nvPr/>
            </p:nvCxnSpPr>
            <p:spPr bwMode="auto">
              <a:xfrm rot="16200000" flipH="1">
                <a:off x="1222" y="1965"/>
                <a:ext cx="100" cy="78"/>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33" name="AutoShape 421"/>
              <p:cNvCxnSpPr>
                <a:cxnSpLocks noChangeShapeType="1"/>
                <a:stCxn id="1534" idx="1"/>
                <a:endCxn id="1528" idx="3"/>
              </p:cNvCxnSpPr>
              <p:nvPr/>
            </p:nvCxnSpPr>
            <p:spPr bwMode="auto">
              <a:xfrm rot="10800000">
                <a:off x="1101" y="1912"/>
                <a:ext cx="89" cy="1"/>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1534" name="AutoShape 415"/>
              <p:cNvSpPr>
                <a:spLocks noChangeArrowheads="1"/>
              </p:cNvSpPr>
              <p:nvPr/>
            </p:nvSpPr>
            <p:spPr bwMode="auto">
              <a:xfrm>
                <a:off x="1190" y="1870"/>
                <a:ext cx="87"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defTabSz="1219302">
                  <a:defRPr/>
                </a:pPr>
                <a:endParaRPr lang="en-US" sz="1000" dirty="0">
                  <a:solidFill>
                    <a:srgbClr val="3C3C3B"/>
                  </a:solidFill>
                  <a:latin typeface="微软雅黑" pitchFamily="34" charset="-122"/>
                  <a:ea typeface="微软雅黑" pitchFamily="34" charset="-122"/>
                  <a:cs typeface="Calibri" pitchFamily="34" charset="0"/>
                </a:endParaRPr>
              </a:p>
            </p:txBody>
          </p:sp>
        </p:grpSp>
        <p:cxnSp>
          <p:nvCxnSpPr>
            <p:cNvPr id="1480" name="Elbow Connector 26"/>
            <p:cNvCxnSpPr>
              <a:cxnSpLocks noChangeShapeType="1"/>
            </p:cNvCxnSpPr>
            <p:nvPr/>
          </p:nvCxnSpPr>
          <p:spPr bwMode="auto">
            <a:xfrm rot="5400000" flipH="1" flipV="1">
              <a:off x="5844701" y="2528693"/>
              <a:ext cx="144038" cy="154504"/>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81" name="Elbow Connector 26"/>
            <p:cNvCxnSpPr>
              <a:cxnSpLocks noChangeShapeType="1"/>
            </p:cNvCxnSpPr>
            <p:nvPr/>
          </p:nvCxnSpPr>
          <p:spPr bwMode="auto">
            <a:xfrm>
              <a:off x="5888163" y="2713022"/>
              <a:ext cx="180238" cy="114917"/>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82" name="Elbow Connector 25"/>
            <p:cNvCxnSpPr>
              <a:cxnSpLocks noChangeShapeType="1"/>
            </p:cNvCxnSpPr>
            <p:nvPr/>
          </p:nvCxnSpPr>
          <p:spPr bwMode="auto">
            <a:xfrm rot="16200000" flipH="1">
              <a:off x="5036644" y="3173869"/>
              <a:ext cx="141491" cy="149403"/>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1483" name="Group 401"/>
            <p:cNvGrpSpPr/>
            <p:nvPr/>
          </p:nvGrpSpPr>
          <p:grpSpPr>
            <a:xfrm>
              <a:off x="4914517" y="2983470"/>
              <a:ext cx="236587" cy="194355"/>
              <a:chOff x="3200400" y="3124200"/>
              <a:chExt cx="184343" cy="323850"/>
            </a:xfrm>
          </p:grpSpPr>
          <p:sp>
            <p:nvSpPr>
              <p:cNvPr id="1515" name="Rectangle 402"/>
              <p:cNvSpPr/>
              <p:nvPr/>
            </p:nvSpPr>
            <p:spPr bwMode="auto">
              <a:xfrm>
                <a:off x="3200402" y="3124200"/>
                <a:ext cx="184150" cy="323850"/>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defTabSz="1088649" eaLnBrk="0"/>
                <a:endParaRPr lang="en-US" sz="2000" dirty="0">
                  <a:latin typeface="微软雅黑" pitchFamily="34" charset="-122"/>
                  <a:ea typeface="微软雅黑" pitchFamily="34" charset="-122"/>
                </a:endParaRPr>
              </a:p>
            </p:txBody>
          </p:sp>
          <p:cxnSp>
            <p:nvCxnSpPr>
              <p:cNvPr id="1516" name="Straight Connector 403"/>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517" name="Straight Connector 404"/>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nvGrpSpPr>
              <p:cNvPr id="1518" name="Group 423"/>
              <p:cNvGrpSpPr/>
              <p:nvPr/>
            </p:nvGrpSpPr>
            <p:grpSpPr>
              <a:xfrm>
                <a:off x="3222625" y="3219450"/>
                <a:ext cx="137160" cy="187325"/>
                <a:chOff x="3222625" y="3219450"/>
                <a:chExt cx="137160" cy="187325"/>
              </a:xfrm>
            </p:grpSpPr>
            <p:cxnSp>
              <p:nvCxnSpPr>
                <p:cNvPr id="1519" name="Straight Connector 406"/>
                <p:cNvCxnSpPr>
                  <a:cxnSpLocks noChangeAspect="1"/>
                </p:cNvCxnSpPr>
                <p:nvPr/>
              </p:nvCxnSpPr>
              <p:spPr bwMode="auto">
                <a:xfrm>
                  <a:off x="3222625" y="3250671"/>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20" name="Straight Connector 407"/>
                <p:cNvCxnSpPr>
                  <a:cxnSpLocks noChangeAspect="1"/>
                </p:cNvCxnSpPr>
                <p:nvPr/>
              </p:nvCxnSpPr>
              <p:spPr bwMode="auto">
                <a:xfrm>
                  <a:off x="3222625" y="3281892"/>
                  <a:ext cx="109728"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21" name="Straight Connector 408"/>
                <p:cNvCxnSpPr>
                  <a:cxnSpLocks noChangeAspect="1"/>
                </p:cNvCxnSpPr>
                <p:nvPr/>
              </p:nvCxnSpPr>
              <p:spPr bwMode="auto">
                <a:xfrm>
                  <a:off x="3222625" y="3313113"/>
                  <a:ext cx="82296"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22" name="Straight Connector 409"/>
                <p:cNvCxnSpPr>
                  <a:cxnSpLocks noChangeAspect="1"/>
                </p:cNvCxnSpPr>
                <p:nvPr/>
              </p:nvCxnSpPr>
              <p:spPr bwMode="auto">
                <a:xfrm>
                  <a:off x="3222625" y="3219450"/>
                  <a:ext cx="13716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23" name="Straight Connector 410"/>
                <p:cNvCxnSpPr>
                  <a:cxnSpLocks noChangeAspect="1"/>
                </p:cNvCxnSpPr>
                <p:nvPr/>
              </p:nvCxnSpPr>
              <p:spPr bwMode="auto">
                <a:xfrm>
                  <a:off x="3222625" y="3344334"/>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24" name="Straight Connector 411"/>
                <p:cNvCxnSpPr>
                  <a:cxnSpLocks noChangeAspect="1"/>
                </p:cNvCxnSpPr>
                <p:nvPr/>
              </p:nvCxnSpPr>
              <p:spPr bwMode="auto">
                <a:xfrm>
                  <a:off x="3222625" y="337555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25" name="Straight Connector 412"/>
                <p:cNvCxnSpPr>
                  <a:cxnSpLocks noChangeAspect="1"/>
                </p:cNvCxnSpPr>
                <p:nvPr/>
              </p:nvCxnSpPr>
              <p:spPr bwMode="auto">
                <a:xfrm>
                  <a:off x="3222625" y="3406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grpSp>
        <p:grpSp>
          <p:nvGrpSpPr>
            <p:cNvPr id="1484" name="Group 413"/>
            <p:cNvGrpSpPr/>
            <p:nvPr/>
          </p:nvGrpSpPr>
          <p:grpSpPr>
            <a:xfrm>
              <a:off x="5148258" y="2846278"/>
              <a:ext cx="175610" cy="112421"/>
              <a:chOff x="3200400" y="3124200"/>
              <a:chExt cx="184343" cy="187326"/>
            </a:xfrm>
          </p:grpSpPr>
          <p:sp>
            <p:nvSpPr>
              <p:cNvPr id="1508" name="Rectangle 414"/>
              <p:cNvSpPr/>
              <p:nvPr/>
            </p:nvSpPr>
            <p:spPr bwMode="auto">
              <a:xfrm>
                <a:off x="3200400" y="3124200"/>
                <a:ext cx="184150" cy="187326"/>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defTabSz="1088649" eaLnBrk="0"/>
                <a:endParaRPr lang="en-US" sz="2000" dirty="0">
                  <a:latin typeface="微软雅黑" pitchFamily="34" charset="-122"/>
                  <a:ea typeface="微软雅黑" pitchFamily="34" charset="-122"/>
                </a:endParaRPr>
              </a:p>
            </p:txBody>
          </p:sp>
          <p:cxnSp>
            <p:nvCxnSpPr>
              <p:cNvPr id="1509" name="Straight Connector 415"/>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510" name="Straight Connector 416"/>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nvGrpSpPr>
              <p:cNvPr id="1511" name="Group 429"/>
              <p:cNvGrpSpPr/>
              <p:nvPr/>
            </p:nvGrpSpPr>
            <p:grpSpPr>
              <a:xfrm>
                <a:off x="3222625" y="3219450"/>
                <a:ext cx="137160" cy="58738"/>
                <a:chOff x="3222625" y="3219450"/>
                <a:chExt cx="137160" cy="58738"/>
              </a:xfrm>
            </p:grpSpPr>
            <p:cxnSp>
              <p:nvCxnSpPr>
                <p:cNvPr id="1512" name="Straight Connector 418"/>
                <p:cNvCxnSpPr>
                  <a:cxnSpLocks noChangeAspect="1"/>
                </p:cNvCxnSpPr>
                <p:nvPr/>
              </p:nvCxnSpPr>
              <p:spPr bwMode="auto">
                <a:xfrm>
                  <a:off x="3222625" y="3248819"/>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13" name="Straight Connector 419"/>
                <p:cNvCxnSpPr>
                  <a:cxnSpLocks noChangeAspect="1"/>
                </p:cNvCxnSpPr>
                <p:nvPr/>
              </p:nvCxnSpPr>
              <p:spPr bwMode="auto">
                <a:xfrm>
                  <a:off x="3222625" y="3278188"/>
                  <a:ext cx="109728"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14" name="Straight Connector 420"/>
                <p:cNvCxnSpPr>
                  <a:cxnSpLocks noChangeAspect="1"/>
                </p:cNvCxnSpPr>
                <p:nvPr/>
              </p:nvCxnSpPr>
              <p:spPr bwMode="auto">
                <a:xfrm>
                  <a:off x="3222625" y="3219450"/>
                  <a:ext cx="13716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grpSp>
        <p:grpSp>
          <p:nvGrpSpPr>
            <p:cNvPr id="1485" name="Group 421"/>
            <p:cNvGrpSpPr/>
            <p:nvPr/>
          </p:nvGrpSpPr>
          <p:grpSpPr>
            <a:xfrm>
              <a:off x="5196531" y="3000619"/>
              <a:ext cx="315041" cy="93367"/>
              <a:chOff x="3200400" y="3124200"/>
              <a:chExt cx="184343" cy="155575"/>
            </a:xfrm>
          </p:grpSpPr>
          <p:sp>
            <p:nvSpPr>
              <p:cNvPr id="1502" name="Rectangle 422"/>
              <p:cNvSpPr/>
              <p:nvPr/>
            </p:nvSpPr>
            <p:spPr bwMode="auto">
              <a:xfrm>
                <a:off x="3200400" y="3124200"/>
                <a:ext cx="184150" cy="155575"/>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defTabSz="1088649" eaLnBrk="0"/>
                <a:endParaRPr lang="en-US" sz="2000" dirty="0">
                  <a:latin typeface="微软雅黑" pitchFamily="34" charset="-122"/>
                  <a:ea typeface="微软雅黑" pitchFamily="34" charset="-122"/>
                </a:endParaRPr>
              </a:p>
            </p:txBody>
          </p:sp>
          <p:cxnSp>
            <p:nvCxnSpPr>
              <p:cNvPr id="1503" name="Straight Connector 423"/>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504" name="Straight Connector 424"/>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nvGrpSpPr>
              <p:cNvPr id="1505" name="Group 440"/>
              <p:cNvGrpSpPr/>
              <p:nvPr/>
            </p:nvGrpSpPr>
            <p:grpSpPr>
              <a:xfrm>
                <a:off x="3215192" y="3219450"/>
                <a:ext cx="137160" cy="29369"/>
                <a:chOff x="3215192" y="3219450"/>
                <a:chExt cx="137160" cy="29369"/>
              </a:xfrm>
            </p:grpSpPr>
            <p:cxnSp>
              <p:nvCxnSpPr>
                <p:cNvPr id="1506" name="Straight Connector 426"/>
                <p:cNvCxnSpPr>
                  <a:cxnSpLocks noChangeAspect="1"/>
                </p:cNvCxnSpPr>
                <p:nvPr/>
              </p:nvCxnSpPr>
              <p:spPr bwMode="auto">
                <a:xfrm>
                  <a:off x="3215192" y="3248819"/>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07" name="Straight Connector 427"/>
                <p:cNvCxnSpPr>
                  <a:cxnSpLocks noChangeAspect="1"/>
                </p:cNvCxnSpPr>
                <p:nvPr/>
              </p:nvCxnSpPr>
              <p:spPr bwMode="auto">
                <a:xfrm>
                  <a:off x="3215192" y="3219450"/>
                  <a:ext cx="13716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grpSp>
        <p:grpSp>
          <p:nvGrpSpPr>
            <p:cNvPr id="1486" name="Group 428"/>
            <p:cNvGrpSpPr/>
            <p:nvPr/>
          </p:nvGrpSpPr>
          <p:grpSpPr>
            <a:xfrm>
              <a:off x="5441824" y="3114946"/>
              <a:ext cx="175610" cy="112421"/>
              <a:chOff x="3200400" y="3124200"/>
              <a:chExt cx="184343" cy="187326"/>
            </a:xfrm>
          </p:grpSpPr>
          <p:sp>
            <p:nvSpPr>
              <p:cNvPr id="1495" name="Rectangle 429"/>
              <p:cNvSpPr/>
              <p:nvPr/>
            </p:nvSpPr>
            <p:spPr bwMode="auto">
              <a:xfrm>
                <a:off x="3200400" y="3124200"/>
                <a:ext cx="184150" cy="187326"/>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defTabSz="1088649" eaLnBrk="0"/>
                <a:endParaRPr lang="en-US" sz="2000" dirty="0">
                  <a:latin typeface="微软雅黑" pitchFamily="34" charset="-122"/>
                  <a:ea typeface="微软雅黑" pitchFamily="34" charset="-122"/>
                </a:endParaRPr>
              </a:p>
            </p:txBody>
          </p:sp>
          <p:cxnSp>
            <p:nvCxnSpPr>
              <p:cNvPr id="1496" name="Straight Connector 430"/>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497" name="Straight Connector 431"/>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nvGrpSpPr>
              <p:cNvPr id="1498" name="Group 429"/>
              <p:cNvGrpSpPr/>
              <p:nvPr/>
            </p:nvGrpSpPr>
            <p:grpSpPr>
              <a:xfrm>
                <a:off x="3222625" y="3219450"/>
                <a:ext cx="137160" cy="58738"/>
                <a:chOff x="3222625" y="3219450"/>
                <a:chExt cx="137160" cy="58738"/>
              </a:xfrm>
            </p:grpSpPr>
            <p:cxnSp>
              <p:nvCxnSpPr>
                <p:cNvPr id="1499" name="Straight Connector 433"/>
                <p:cNvCxnSpPr>
                  <a:cxnSpLocks noChangeAspect="1"/>
                </p:cNvCxnSpPr>
                <p:nvPr/>
              </p:nvCxnSpPr>
              <p:spPr bwMode="auto">
                <a:xfrm>
                  <a:off x="3222625" y="3248819"/>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00" name="Straight Connector 434"/>
                <p:cNvCxnSpPr>
                  <a:cxnSpLocks noChangeAspect="1"/>
                </p:cNvCxnSpPr>
                <p:nvPr/>
              </p:nvCxnSpPr>
              <p:spPr bwMode="auto">
                <a:xfrm>
                  <a:off x="3222625" y="3278188"/>
                  <a:ext cx="109728"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501" name="Straight Connector 435"/>
                <p:cNvCxnSpPr>
                  <a:cxnSpLocks noChangeAspect="1"/>
                </p:cNvCxnSpPr>
                <p:nvPr/>
              </p:nvCxnSpPr>
              <p:spPr bwMode="auto">
                <a:xfrm>
                  <a:off x="3222625" y="3219450"/>
                  <a:ext cx="13716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grpSp>
        <p:grpSp>
          <p:nvGrpSpPr>
            <p:cNvPr id="1487" name="Group 436"/>
            <p:cNvGrpSpPr/>
            <p:nvPr/>
          </p:nvGrpSpPr>
          <p:grpSpPr>
            <a:xfrm>
              <a:off x="5420122" y="2892009"/>
              <a:ext cx="470008" cy="70501"/>
              <a:chOff x="3200400" y="3124200"/>
              <a:chExt cx="184343" cy="117475"/>
            </a:xfrm>
          </p:grpSpPr>
          <p:sp>
            <p:nvSpPr>
              <p:cNvPr id="1491" name="Rectangle 437"/>
              <p:cNvSpPr/>
              <p:nvPr/>
            </p:nvSpPr>
            <p:spPr bwMode="auto">
              <a:xfrm>
                <a:off x="3200400" y="3124200"/>
                <a:ext cx="184150" cy="117475"/>
              </a:xfrm>
              <a:prstGeom prst="rect">
                <a:avLst/>
              </a:prstGeom>
              <a:solidFill>
                <a:srgbClr val="FFFFFF"/>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defTabSz="1088649" eaLnBrk="0"/>
                <a:endParaRPr lang="en-US" sz="2000" dirty="0">
                  <a:latin typeface="微软雅黑" pitchFamily="34" charset="-122"/>
                  <a:ea typeface="微软雅黑" pitchFamily="34" charset="-122"/>
                </a:endParaRPr>
              </a:p>
            </p:txBody>
          </p:sp>
          <p:cxnSp>
            <p:nvCxnSpPr>
              <p:cNvPr id="1492" name="Straight Connector 438"/>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493" name="Straight Connector 439"/>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494" name="Straight Connector 440"/>
              <p:cNvCxnSpPr>
                <a:cxnSpLocks noChangeAspect="1"/>
              </p:cNvCxnSpPr>
              <p:nvPr/>
            </p:nvCxnSpPr>
            <p:spPr bwMode="auto">
              <a:xfrm>
                <a:off x="3215258" y="3213100"/>
                <a:ext cx="51378"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cxnSp>
          <p:nvCxnSpPr>
            <p:cNvPr id="1488" name="Elbow Connector 24"/>
            <p:cNvCxnSpPr>
              <a:cxnSpLocks noChangeShapeType="1"/>
            </p:cNvCxnSpPr>
            <p:nvPr/>
          </p:nvCxnSpPr>
          <p:spPr bwMode="auto">
            <a:xfrm rot="5400000" flipH="1" flipV="1">
              <a:off x="5446745" y="2502250"/>
              <a:ext cx="133256" cy="554800"/>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89" name="Elbow Connector 25"/>
            <p:cNvCxnSpPr>
              <a:cxnSpLocks noChangeShapeType="1"/>
            </p:cNvCxnSpPr>
            <p:nvPr/>
          </p:nvCxnSpPr>
          <p:spPr bwMode="auto">
            <a:xfrm rot="16200000" flipH="1">
              <a:off x="5359270" y="3088601"/>
              <a:ext cx="77171" cy="87938"/>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90" name="Elbow Connector 25"/>
            <p:cNvCxnSpPr>
              <a:cxnSpLocks noChangeShapeType="1"/>
            </p:cNvCxnSpPr>
            <p:nvPr/>
          </p:nvCxnSpPr>
          <p:spPr bwMode="auto">
            <a:xfrm rot="5400000" flipH="1" flipV="1">
              <a:off x="5515990" y="2976057"/>
              <a:ext cx="152435" cy="125343"/>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1558" name="Rounded Rectangle 1151"/>
          <p:cNvSpPr/>
          <p:nvPr/>
        </p:nvSpPr>
        <p:spPr bwMode="auto">
          <a:xfrm>
            <a:off x="7903363" y="4076760"/>
            <a:ext cx="387344" cy="505684"/>
          </a:xfrm>
          <a:prstGeom prst="roundRect">
            <a:avLst/>
          </a:prstGeom>
          <a:solidFill>
            <a:srgbClr val="D56D23">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defRPr/>
            </a:pPr>
            <a:r>
              <a:rPr lang="zh-CN" altLang="en-US" sz="1000" dirty="0">
                <a:solidFill>
                  <a:srgbClr val="000000">
                    <a:lumMod val="95000"/>
                    <a:lumOff val="5000"/>
                  </a:srgbClr>
                </a:solidFill>
                <a:latin typeface="微软雅黑" pitchFamily="34" charset="-122"/>
                <a:ea typeface="微软雅黑" pitchFamily="34" charset="-122"/>
                <a:cs typeface="Calibri" pitchFamily="34" charset="0"/>
              </a:rPr>
              <a:t>设备</a:t>
            </a:r>
            <a:endParaRPr lang="en-GB" sz="1000" dirty="0">
              <a:solidFill>
                <a:srgbClr val="000000">
                  <a:lumMod val="95000"/>
                  <a:lumOff val="5000"/>
                </a:srgbClr>
              </a:solidFill>
              <a:latin typeface="微软雅黑" pitchFamily="34" charset="-122"/>
              <a:ea typeface="微软雅黑" pitchFamily="34" charset="-122"/>
              <a:cs typeface="Calibri" pitchFamily="34" charset="0"/>
            </a:endParaRPr>
          </a:p>
        </p:txBody>
      </p:sp>
      <p:sp>
        <p:nvSpPr>
          <p:cNvPr id="1559" name="Rounded Rectangle 1151"/>
          <p:cNvSpPr/>
          <p:nvPr/>
        </p:nvSpPr>
        <p:spPr bwMode="auto">
          <a:xfrm>
            <a:off x="8357718" y="4076760"/>
            <a:ext cx="387344" cy="505684"/>
          </a:xfrm>
          <a:prstGeom prst="roundRect">
            <a:avLst/>
          </a:prstGeom>
          <a:solidFill>
            <a:srgbClr val="D56D23">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defRPr/>
            </a:pPr>
            <a:r>
              <a:rPr lang="zh-CN" altLang="en-US" sz="1000" dirty="0">
                <a:solidFill>
                  <a:srgbClr val="000000">
                    <a:lumMod val="95000"/>
                    <a:lumOff val="5000"/>
                  </a:srgbClr>
                </a:solidFill>
                <a:latin typeface="微软雅黑" pitchFamily="34" charset="-122"/>
                <a:ea typeface="微软雅黑" pitchFamily="34" charset="-122"/>
                <a:cs typeface="Calibri" pitchFamily="34" charset="0"/>
              </a:rPr>
              <a:t>业务</a:t>
            </a:r>
            <a:endParaRPr lang="en-GB" sz="1000" dirty="0">
              <a:solidFill>
                <a:srgbClr val="000000">
                  <a:lumMod val="95000"/>
                  <a:lumOff val="5000"/>
                </a:srgbClr>
              </a:solidFill>
              <a:latin typeface="微软雅黑" pitchFamily="34" charset="-122"/>
              <a:ea typeface="微软雅黑" pitchFamily="34" charset="-122"/>
              <a:cs typeface="Calibri" pitchFamily="34" charset="0"/>
            </a:endParaRPr>
          </a:p>
        </p:txBody>
      </p:sp>
      <p:sp>
        <p:nvSpPr>
          <p:cNvPr id="1560" name="Rounded Rectangle 1151"/>
          <p:cNvSpPr/>
          <p:nvPr/>
        </p:nvSpPr>
        <p:spPr bwMode="auto">
          <a:xfrm>
            <a:off x="8789736" y="4076760"/>
            <a:ext cx="387344" cy="505684"/>
          </a:xfrm>
          <a:prstGeom prst="roundRect">
            <a:avLst/>
          </a:prstGeom>
          <a:solidFill>
            <a:srgbClr val="D56D23">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6" rIns="0" bIns="54436" anchor="ctr"/>
          <a:lstStyle/>
          <a:p>
            <a:pPr defTabSz="1219302">
              <a:defRPr/>
            </a:pPr>
            <a:r>
              <a:rPr lang="en-US" altLang="zh-CN" sz="1000" dirty="0">
                <a:solidFill>
                  <a:srgbClr val="000000">
                    <a:lumMod val="95000"/>
                    <a:lumOff val="5000"/>
                  </a:srgbClr>
                </a:solidFill>
                <a:latin typeface="微软雅黑" pitchFamily="34" charset="-122"/>
                <a:ea typeface="微软雅黑" pitchFamily="34" charset="-122"/>
                <a:cs typeface="Calibri" pitchFamily="34" charset="0"/>
              </a:rPr>
              <a:t>……</a:t>
            </a:r>
            <a:endParaRPr lang="en-GB" sz="1000" dirty="0">
              <a:solidFill>
                <a:srgbClr val="000000">
                  <a:lumMod val="95000"/>
                  <a:lumOff val="5000"/>
                </a:srgbClr>
              </a:solidFill>
              <a:latin typeface="微软雅黑" pitchFamily="34" charset="-122"/>
              <a:ea typeface="微软雅黑" pitchFamily="34" charset="-122"/>
              <a:cs typeface="Calibri" pitchFamily="34" charset="0"/>
            </a:endParaRPr>
          </a:p>
        </p:txBody>
      </p:sp>
      <p:sp>
        <p:nvSpPr>
          <p:cNvPr id="1561" name="文本框 1560"/>
          <p:cNvSpPr txBox="1"/>
          <p:nvPr/>
        </p:nvSpPr>
        <p:spPr>
          <a:xfrm>
            <a:off x="248702" y="2710364"/>
            <a:ext cx="2159566" cy="2077492"/>
          </a:xfrm>
          <a:prstGeom prst="rect">
            <a:avLst/>
          </a:prstGeom>
          <a:noFill/>
        </p:spPr>
        <p:txBody>
          <a:bodyPr wrap="none" rtlCol="0">
            <a:spAutoFit/>
          </a:bodyPr>
          <a:lstStyle/>
          <a:p>
            <a:pPr defTabSz="1219302"/>
            <a:r>
              <a:rPr lang="zh-CN" altLang="en-US" sz="2100" dirty="0">
                <a:latin typeface="微软雅黑" pitchFamily="34" charset="-122"/>
                <a:ea typeface="微软雅黑" pitchFamily="34" charset="-122"/>
              </a:rPr>
              <a:t>现状分析</a:t>
            </a:r>
            <a:endParaRPr lang="en-US" altLang="zh-CN" sz="2100" dirty="0">
              <a:latin typeface="微软雅黑" pitchFamily="34" charset="-122"/>
              <a:ea typeface="微软雅黑" pitchFamily="34" charset="-122"/>
            </a:endParaRPr>
          </a:p>
          <a:p>
            <a:pPr defTabSz="1219302"/>
            <a:r>
              <a:rPr lang="en-US" altLang="zh-CN" sz="2100" dirty="0">
                <a:latin typeface="微软雅黑" pitchFamily="34" charset="-122"/>
                <a:ea typeface="微软雅黑" pitchFamily="34" charset="-122"/>
              </a:rPr>
              <a:t>  +</a:t>
            </a:r>
          </a:p>
          <a:p>
            <a:pPr defTabSz="1219302"/>
            <a:r>
              <a:rPr lang="zh-CN" altLang="en-US" sz="2100" dirty="0">
                <a:latin typeface="微软雅黑" pitchFamily="34" charset="-122"/>
                <a:ea typeface="微软雅黑" pitchFamily="34" charset="-122"/>
              </a:rPr>
              <a:t>业界最佳实践</a:t>
            </a:r>
            <a:endParaRPr lang="en-US" altLang="zh-CN" sz="2100" dirty="0">
              <a:latin typeface="微软雅黑" pitchFamily="34" charset="-122"/>
              <a:ea typeface="微软雅黑" pitchFamily="34" charset="-122"/>
            </a:endParaRPr>
          </a:p>
          <a:p>
            <a:pPr defTabSz="1219302"/>
            <a:r>
              <a:rPr lang="en-US" altLang="zh-CN" sz="2100" dirty="0">
                <a:latin typeface="微软雅黑" pitchFamily="34" charset="-122"/>
                <a:ea typeface="微软雅黑" pitchFamily="34" charset="-122"/>
              </a:rPr>
              <a:t>  +</a:t>
            </a:r>
          </a:p>
          <a:p>
            <a:pPr defTabSz="1219302"/>
            <a:r>
              <a:rPr lang="en-US" altLang="zh-CN" sz="2100" dirty="0">
                <a:latin typeface="微软雅黑" pitchFamily="34" charset="-122"/>
                <a:ea typeface="微软雅黑" pitchFamily="34" charset="-122"/>
              </a:rPr>
              <a:t>TD</a:t>
            </a:r>
            <a:r>
              <a:rPr lang="zh-CN" altLang="en-US" sz="2100" dirty="0">
                <a:latin typeface="微软雅黑" pitchFamily="34" charset="-122"/>
                <a:ea typeface="微软雅黑" pitchFamily="34" charset="-122"/>
              </a:rPr>
              <a:t>参考信息架构</a:t>
            </a:r>
            <a:endParaRPr lang="en-US" altLang="zh-CN" sz="2100" dirty="0">
              <a:latin typeface="微软雅黑" pitchFamily="34" charset="-122"/>
              <a:ea typeface="微软雅黑" pitchFamily="34" charset="-122"/>
            </a:endParaRPr>
          </a:p>
          <a:p>
            <a:pPr defTabSz="1219302"/>
            <a:endParaRPr lang="zh-CN" altLang="en-US" dirty="0">
              <a:latin typeface="微软雅黑" pitchFamily="34" charset="-122"/>
              <a:ea typeface="微软雅黑" pitchFamily="34" charset="-122"/>
            </a:endParaRPr>
          </a:p>
        </p:txBody>
      </p:sp>
      <p:sp>
        <p:nvSpPr>
          <p:cNvPr id="1562" name="右箭头 1561"/>
          <p:cNvSpPr/>
          <p:nvPr/>
        </p:nvSpPr>
        <p:spPr bwMode="auto">
          <a:xfrm>
            <a:off x="2336790" y="2998377"/>
            <a:ext cx="360015" cy="1381868"/>
          </a:xfrm>
          <a:prstGeom prst="rightArrow">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defTabSz="914293">
              <a:buClr>
                <a:srgbClr val="CC9900"/>
              </a:buClr>
              <a:buFont typeface="Wingdings" pitchFamily="2" charset="2"/>
              <a:buChar char="n"/>
            </a:pPr>
            <a:endParaRPr lang="zh-CN" altLang="en-US" sz="1799" b="1">
              <a:latin typeface="Arial" charset="0"/>
              <a:ea typeface="SimSun" pitchFamily="2" charset="-122"/>
            </a:endParaRPr>
          </a:p>
        </p:txBody>
      </p:sp>
      <p:sp>
        <p:nvSpPr>
          <p:cNvPr id="1563" name="内容占位符 1"/>
          <p:cNvSpPr>
            <a:spLocks noGrp="1"/>
          </p:cNvSpPr>
          <p:nvPr>
            <p:ph idx="1"/>
          </p:nvPr>
        </p:nvSpPr>
        <p:spPr>
          <a:xfrm>
            <a:off x="663529" y="1073402"/>
            <a:ext cx="10974904" cy="1060938"/>
          </a:xfrm>
        </p:spPr>
        <p:txBody>
          <a:bodyPr/>
          <a:lstStyle/>
          <a:p>
            <a:pPr marL="0" indent="0">
              <a:buNone/>
            </a:pPr>
            <a:r>
              <a:rPr lang="zh-CN" altLang="en-US" b="0" dirty="0">
                <a:latin typeface="微软雅黑" pitchFamily="34" charset="-122"/>
                <a:ea typeface="微软雅黑" pitchFamily="34" charset="-122"/>
              </a:rPr>
              <a:t>通过现状分析、业界最佳实践，及</a:t>
            </a:r>
            <a:r>
              <a:rPr lang="en-US" altLang="zh-CN" b="0" dirty="0">
                <a:latin typeface="微软雅黑" pitchFamily="34" charset="-122"/>
                <a:ea typeface="微软雅黑" pitchFamily="34" charset="-122"/>
              </a:rPr>
              <a:t>Teradata</a:t>
            </a:r>
            <a:r>
              <a:rPr lang="zh-CN" altLang="en-US" b="0" dirty="0">
                <a:latin typeface="微软雅黑" pitchFamily="34" charset="-122"/>
                <a:ea typeface="微软雅黑" pitchFamily="34" charset="-122"/>
              </a:rPr>
              <a:t>的架构设计经验，完成数据架构设计</a:t>
            </a:r>
            <a:endParaRPr lang="en-US" altLang="zh-CN" b="0" dirty="0">
              <a:latin typeface="微软雅黑" pitchFamily="34" charset="-122"/>
              <a:ea typeface="微软雅黑" pitchFamily="34" charset="-122"/>
            </a:endParaRPr>
          </a:p>
        </p:txBody>
      </p:sp>
    </p:spTree>
    <p:extLst>
      <p:ext uri="{BB962C8B-B14F-4D97-AF65-F5344CB8AC3E}">
        <p14:creationId xmlns:p14="http://schemas.microsoft.com/office/powerpoint/2010/main" val="3120611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400" dirty="0" smtClean="0">
                <a:latin typeface="微软雅黑" pitchFamily="34" charset="-122"/>
                <a:ea typeface="微软雅黑" pitchFamily="34" charset="-122"/>
              </a:rPr>
              <a:t>与架构现状比对</a:t>
            </a:r>
            <a:r>
              <a:rPr lang="en-US" altLang="zh-CN" sz="2400" dirty="0" smtClean="0">
                <a:latin typeface="微软雅黑" pitchFamily="34" charset="-122"/>
                <a:ea typeface="微软雅黑" pitchFamily="34" charset="-122"/>
              </a:rPr>
              <a:t/>
            </a:r>
            <a:br>
              <a:rPr lang="en-US" altLang="zh-CN" sz="2400" dirty="0" smtClean="0">
                <a:latin typeface="微软雅黑" pitchFamily="34" charset="-122"/>
                <a:ea typeface="微软雅黑" pitchFamily="34" charset="-122"/>
              </a:rPr>
            </a:br>
            <a:r>
              <a:rPr lang="en-US" altLang="zh-CN" sz="2000" b="0" dirty="0" err="1" smtClean="0">
                <a:latin typeface="微软雅黑" panose="020B0503020204020204" pitchFamily="34" charset="-122"/>
                <a:ea typeface="微软雅黑" panose="020B0503020204020204" pitchFamily="34" charset="-122"/>
              </a:rPr>
              <a:t>DataOne</a:t>
            </a:r>
            <a:r>
              <a:rPr lang="zh-CN" altLang="en-US" sz="2000" b="0" dirty="0" smtClean="0">
                <a:latin typeface="微软雅黑" panose="020B0503020204020204" pitchFamily="34" charset="-122"/>
                <a:ea typeface="微软雅黑" panose="020B0503020204020204" pitchFamily="34" charset="-122"/>
              </a:rPr>
              <a:t>数据架构规划符合参考架构思路，但各层次数据规范需要进一步定义</a:t>
            </a:r>
            <a:endParaRPr lang="zh-CN" altLang="en-US" sz="2400" b="0" dirty="0">
              <a:latin typeface="微软雅黑" pitchFamily="34" charset="-122"/>
              <a:ea typeface="微软雅黑" pitchFamily="34" charset="-122"/>
            </a:endParaRPr>
          </a:p>
        </p:txBody>
      </p:sp>
      <p:sp>
        <p:nvSpPr>
          <p:cNvPr id="5" name="矩形 4"/>
          <p:cNvSpPr/>
          <p:nvPr/>
        </p:nvSpPr>
        <p:spPr bwMode="auto">
          <a:xfrm>
            <a:off x="408955" y="1917626"/>
            <a:ext cx="1584176" cy="576064"/>
          </a:xfrm>
          <a:prstGeom prst="rect">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600" b="1" dirty="0" smtClean="0">
                <a:solidFill>
                  <a:schemeClr val="bg1"/>
                </a:solidFill>
                <a:latin typeface="微软雅黑" panose="020B0503020204020204" pitchFamily="34" charset="-122"/>
                <a:ea typeface="微软雅黑" panose="020B0503020204020204" pitchFamily="34" charset="-122"/>
              </a:rPr>
              <a:t>参考架构</a:t>
            </a:r>
            <a:endParaRPr kumimoji="0" lang="zh-CN" altLang="en-US" sz="1600" b="1" i="0" u="none" strike="noStrike" cap="none" normalizeH="0" baseline="0" dirty="0" smtClean="0">
              <a:ln>
                <a:noFill/>
              </a:ln>
              <a:solidFill>
                <a:schemeClr val="bg1"/>
              </a:solidFill>
              <a:effectLst/>
              <a:latin typeface="微软雅黑" pitchFamily="34" charset="-122"/>
              <a:ea typeface="微软雅黑" pitchFamily="34" charset="-122"/>
            </a:endParaRPr>
          </a:p>
        </p:txBody>
      </p:sp>
      <p:sp>
        <p:nvSpPr>
          <p:cNvPr id="6" name="矩形 5"/>
          <p:cNvSpPr/>
          <p:nvPr/>
        </p:nvSpPr>
        <p:spPr bwMode="auto">
          <a:xfrm>
            <a:off x="408955" y="4803126"/>
            <a:ext cx="1584176" cy="576064"/>
          </a:xfrm>
          <a:prstGeom prst="rect">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600" b="1" i="0" u="none" strike="noStrike" cap="none" normalizeH="0" baseline="0" dirty="0" err="1" smtClean="0">
                <a:ln>
                  <a:noFill/>
                </a:ln>
                <a:solidFill>
                  <a:schemeClr val="bg1"/>
                </a:solidFill>
                <a:effectLst/>
                <a:latin typeface="微软雅黑" pitchFamily="34" charset="-122"/>
                <a:ea typeface="微软雅黑" pitchFamily="34" charset="-122"/>
              </a:rPr>
              <a:t>DataOne</a:t>
            </a:r>
            <a:endParaRPr kumimoji="0" lang="en-US" altLang="zh-CN" sz="1600" b="1" i="0" u="none" strike="noStrike" cap="none" normalizeH="0" baseline="0" dirty="0" smtClean="0">
              <a:ln>
                <a:noFill/>
              </a:ln>
              <a:solidFill>
                <a:schemeClr val="bg1"/>
              </a:solidFill>
              <a:effectLst/>
              <a:latin typeface="微软雅黑" pitchFamily="34" charset="-122"/>
              <a:ea typeface="微软雅黑" pitchFamily="34" charset="-122"/>
            </a:endParaRPr>
          </a:p>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b="1" i="0" u="none" strike="noStrike" cap="none" normalizeH="0" baseline="0" dirty="0" smtClean="0">
                <a:ln>
                  <a:noFill/>
                </a:ln>
                <a:solidFill>
                  <a:schemeClr val="bg1"/>
                </a:solidFill>
                <a:effectLst/>
                <a:latin typeface="微软雅黑" pitchFamily="34" charset="-122"/>
                <a:ea typeface="微软雅黑" pitchFamily="34" charset="-122"/>
              </a:rPr>
              <a:t>架构现状</a:t>
            </a:r>
          </a:p>
        </p:txBody>
      </p:sp>
      <p:sp>
        <p:nvSpPr>
          <p:cNvPr id="31" name="TextBox 30"/>
          <p:cNvSpPr txBox="1"/>
          <p:nvPr/>
        </p:nvSpPr>
        <p:spPr>
          <a:xfrm>
            <a:off x="2944476" y="1341562"/>
            <a:ext cx="1368000" cy="360000"/>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buClr>
                <a:srgbClr val="CC9900"/>
              </a:buClr>
            </a:pPr>
            <a:r>
              <a:rPr lang="zh-CN" altLang="en-US" sz="1600" b="1" dirty="0">
                <a:solidFill>
                  <a:schemeClr val="bg1"/>
                </a:solidFill>
                <a:latin typeface="微软雅黑" pitchFamily="34" charset="-122"/>
                <a:ea typeface="微软雅黑" pitchFamily="34" charset="-122"/>
              </a:rPr>
              <a:t>获取</a:t>
            </a:r>
            <a:r>
              <a:rPr lang="zh-CN" altLang="en-US" sz="1600" b="1" dirty="0" smtClean="0">
                <a:solidFill>
                  <a:schemeClr val="bg1"/>
                </a:solidFill>
                <a:latin typeface="微软雅黑" pitchFamily="34" charset="-122"/>
                <a:ea typeface="微软雅黑" pitchFamily="34" charset="-122"/>
              </a:rPr>
              <a:t>层</a:t>
            </a:r>
            <a:endParaRPr lang="en-US" altLang="zh-CN" sz="1600" b="1" dirty="0">
              <a:solidFill>
                <a:schemeClr val="bg1"/>
              </a:solidFill>
              <a:latin typeface="微软雅黑" pitchFamily="34" charset="-122"/>
              <a:ea typeface="微软雅黑" pitchFamily="34" charset="-122"/>
            </a:endParaRPr>
          </a:p>
        </p:txBody>
      </p:sp>
      <p:sp>
        <p:nvSpPr>
          <p:cNvPr id="32" name="TextBox 31"/>
          <p:cNvSpPr txBox="1"/>
          <p:nvPr/>
        </p:nvSpPr>
        <p:spPr>
          <a:xfrm>
            <a:off x="6482943" y="1341562"/>
            <a:ext cx="1368000" cy="360000"/>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buClr>
                <a:srgbClr val="CC9900"/>
              </a:buClr>
            </a:pPr>
            <a:r>
              <a:rPr lang="zh-CN" altLang="en-US" sz="1600" b="1" dirty="0">
                <a:solidFill>
                  <a:schemeClr val="bg1"/>
                </a:solidFill>
                <a:latin typeface="微软雅黑" pitchFamily="34" charset="-122"/>
                <a:ea typeface="微软雅黑" pitchFamily="34" charset="-122"/>
              </a:rPr>
              <a:t>整合层</a:t>
            </a:r>
            <a:endParaRPr lang="en-US" altLang="en-US" sz="1600" b="1" dirty="0">
              <a:solidFill>
                <a:schemeClr val="bg1"/>
              </a:solidFill>
              <a:latin typeface="微软雅黑" pitchFamily="34" charset="-122"/>
              <a:ea typeface="微软雅黑" pitchFamily="34" charset="-122"/>
            </a:endParaRPr>
          </a:p>
        </p:txBody>
      </p:sp>
      <p:sp>
        <p:nvSpPr>
          <p:cNvPr id="33" name="TextBox 32"/>
          <p:cNvSpPr txBox="1"/>
          <p:nvPr/>
        </p:nvSpPr>
        <p:spPr>
          <a:xfrm>
            <a:off x="9772527" y="1341562"/>
            <a:ext cx="1368000" cy="360000"/>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buClr>
                <a:srgbClr val="CC9900"/>
              </a:buClr>
            </a:pPr>
            <a:r>
              <a:rPr lang="zh-CN" altLang="en-US" sz="1600" b="1" dirty="0">
                <a:solidFill>
                  <a:schemeClr val="bg1"/>
                </a:solidFill>
                <a:latin typeface="微软雅黑" pitchFamily="34" charset="-122"/>
                <a:ea typeface="微软雅黑" pitchFamily="34" charset="-122"/>
              </a:rPr>
              <a:t>访问</a:t>
            </a:r>
            <a:r>
              <a:rPr lang="zh-CN" altLang="en-US" sz="1600" b="1" dirty="0" smtClean="0">
                <a:solidFill>
                  <a:schemeClr val="bg1"/>
                </a:solidFill>
                <a:latin typeface="微软雅黑" pitchFamily="34" charset="-122"/>
                <a:ea typeface="微软雅黑" pitchFamily="34" charset="-122"/>
              </a:rPr>
              <a:t>层</a:t>
            </a:r>
            <a:endParaRPr lang="en-US" altLang="en-US" sz="1600" b="1" dirty="0">
              <a:solidFill>
                <a:schemeClr val="bg1"/>
              </a:solidFill>
              <a:latin typeface="微软雅黑" pitchFamily="34" charset="-122"/>
              <a:ea typeface="微软雅黑" pitchFamily="34" charset="-122"/>
            </a:endParaRPr>
          </a:p>
        </p:txBody>
      </p:sp>
      <p:sp>
        <p:nvSpPr>
          <p:cNvPr id="22" name="矩形 21"/>
          <p:cNvSpPr/>
          <p:nvPr/>
        </p:nvSpPr>
        <p:spPr bwMode="auto">
          <a:xfrm>
            <a:off x="2428795" y="1917626"/>
            <a:ext cx="3088800" cy="1296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进入业务分析系统的接入点</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从一个或者多个源系统获取数据</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与源系统数据模型基本一致，对源系统数据进行简单必要处理，如解密，安全性管理等</a:t>
            </a:r>
            <a:endParaRPr lang="en-US" altLang="zh-CN" sz="1400" dirty="0" smtClean="0">
              <a:solidFill>
                <a:srgbClr val="1B447D"/>
              </a:solidFill>
              <a:latin typeface="微软雅黑" pitchFamily="34" charset="-122"/>
              <a:ea typeface="微软雅黑" pitchFamily="34" charset="-122"/>
            </a:endParaRPr>
          </a:p>
        </p:txBody>
      </p:sp>
      <p:sp>
        <p:nvSpPr>
          <p:cNvPr id="27" name="矩形 26"/>
          <p:cNvSpPr/>
          <p:nvPr/>
        </p:nvSpPr>
        <p:spPr bwMode="auto">
          <a:xfrm>
            <a:off x="5578621" y="1917626"/>
            <a:ext cx="2808000" cy="1296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面向企业级需求，中立于特定流程及应用</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目的是以单一整合的数据格式存储数据</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以提升跨功能域的使用性能和效率</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整合细节数据，会按需扩展通用汇总数据</a:t>
            </a:r>
            <a:endParaRPr lang="en-GB" altLang="zh-CN" sz="1400" dirty="0" smtClean="0">
              <a:solidFill>
                <a:srgbClr val="1B447D"/>
              </a:solidFill>
              <a:latin typeface="微软雅黑" pitchFamily="34" charset="-122"/>
              <a:ea typeface="微软雅黑" pitchFamily="34" charset="-122"/>
            </a:endParaRPr>
          </a:p>
        </p:txBody>
      </p:sp>
      <p:sp>
        <p:nvSpPr>
          <p:cNvPr id="29" name="矩形 28"/>
          <p:cNvSpPr/>
          <p:nvPr/>
        </p:nvSpPr>
        <p:spPr>
          <a:xfrm>
            <a:off x="8834203" y="1917626"/>
            <a:ext cx="2808000" cy="1600438"/>
          </a:xfrm>
          <a:prstGeom prst="rect">
            <a:avLst/>
          </a:prstGeom>
        </p:spPr>
        <p:txBody>
          <a:bodyPr wrap="square" anchor="t">
            <a:spAutoFit/>
          </a:bodyPr>
          <a:lstStyle/>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面向特定业务问题，对数据模型重新组织</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在安全和可控的环境中最大化用户使用友好度</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优化回答业务问题的性能</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按业务</a:t>
            </a:r>
            <a:r>
              <a:rPr lang="en-US" altLang="zh-CN" sz="1400" dirty="0" smtClean="0">
                <a:solidFill>
                  <a:srgbClr val="1B447D"/>
                </a:solidFill>
                <a:latin typeface="微软雅黑" pitchFamily="34" charset="-122"/>
                <a:ea typeface="微软雅黑" pitchFamily="34" charset="-122"/>
              </a:rPr>
              <a:t>/</a:t>
            </a:r>
            <a:r>
              <a:rPr lang="zh-CN" altLang="en-US" sz="1400" dirty="0" smtClean="0">
                <a:solidFill>
                  <a:srgbClr val="1B447D"/>
                </a:solidFill>
                <a:latin typeface="微软雅黑" pitchFamily="34" charset="-122"/>
                <a:ea typeface="微软雅黑" pitchFamily="34" charset="-122"/>
              </a:rPr>
              <a:t>应用</a:t>
            </a:r>
            <a:r>
              <a:rPr lang="en-US" altLang="zh-CN" sz="1400" dirty="0" smtClean="0">
                <a:solidFill>
                  <a:srgbClr val="1B447D"/>
                </a:solidFill>
                <a:latin typeface="微软雅黑" pitchFamily="34" charset="-122"/>
                <a:ea typeface="微软雅黑" pitchFamily="34" charset="-122"/>
              </a:rPr>
              <a:t>/</a:t>
            </a:r>
            <a:r>
              <a:rPr lang="zh-CN" altLang="en-US" sz="1400" dirty="0" smtClean="0">
                <a:solidFill>
                  <a:srgbClr val="1B447D"/>
                </a:solidFill>
                <a:latin typeface="微软雅黑" pitchFamily="34" charset="-122"/>
                <a:ea typeface="微软雅黑" pitchFamily="34" charset="-122"/>
              </a:rPr>
              <a:t>部门等需求组织数据</a:t>
            </a:r>
            <a:endParaRPr lang="en-US" altLang="zh-CN" sz="1400" dirty="0" smtClean="0">
              <a:solidFill>
                <a:srgbClr val="1B447D"/>
              </a:solidFill>
              <a:latin typeface="微软雅黑" pitchFamily="34" charset="-122"/>
              <a:ea typeface="微软雅黑" pitchFamily="34" charset="-122"/>
            </a:endParaRPr>
          </a:p>
        </p:txBody>
      </p:sp>
      <p:sp>
        <p:nvSpPr>
          <p:cNvPr id="38" name="矩形 37"/>
          <p:cNvSpPr/>
          <p:nvPr/>
        </p:nvSpPr>
        <p:spPr bwMode="auto">
          <a:xfrm>
            <a:off x="2836388" y="5806098"/>
            <a:ext cx="1584176" cy="360000"/>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600" b="1" dirty="0" smtClean="0">
                <a:solidFill>
                  <a:schemeClr val="bg1"/>
                </a:solidFill>
                <a:latin typeface="微软雅黑" pitchFamily="34" charset="-122"/>
                <a:ea typeface="微软雅黑" pitchFamily="34" charset="-122"/>
              </a:rPr>
              <a:t>ODS</a:t>
            </a:r>
            <a:endParaRPr kumimoji="0" lang="zh-CN" altLang="en-US" sz="1600" b="1" i="0" u="none" strike="noStrike" cap="none" normalizeH="0" baseline="0" dirty="0" smtClean="0">
              <a:ln>
                <a:noFill/>
              </a:ln>
              <a:solidFill>
                <a:schemeClr val="bg1"/>
              </a:solidFill>
              <a:effectLst/>
              <a:latin typeface="微软雅黑" pitchFamily="34" charset="-122"/>
              <a:ea typeface="微软雅黑" pitchFamily="34" charset="-122"/>
            </a:endParaRPr>
          </a:p>
        </p:txBody>
      </p:sp>
      <p:sp>
        <p:nvSpPr>
          <p:cNvPr id="40" name="矩形 39"/>
          <p:cNvSpPr/>
          <p:nvPr/>
        </p:nvSpPr>
        <p:spPr bwMode="auto">
          <a:xfrm>
            <a:off x="6241603" y="5806098"/>
            <a:ext cx="1584176" cy="360000"/>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defTabSz="914400" fontAlgn="base">
              <a:lnSpc>
                <a:spcPct val="100000"/>
              </a:lnSpc>
              <a:spcBef>
                <a:spcPct val="0"/>
              </a:spcBef>
              <a:spcAft>
                <a:spcPct val="0"/>
              </a:spcAft>
              <a:buClr>
                <a:srgbClr val="CC9900"/>
              </a:buClr>
              <a:buSzTx/>
              <a:tabLst/>
            </a:pPr>
            <a:r>
              <a:rPr lang="en-US" altLang="zh-CN" sz="1600" b="1" dirty="0" smtClean="0">
                <a:solidFill>
                  <a:schemeClr val="bg1"/>
                </a:solidFill>
                <a:latin typeface="微软雅黑" pitchFamily="34" charset="-122"/>
                <a:ea typeface="微软雅黑" pitchFamily="34" charset="-122"/>
              </a:rPr>
              <a:t>CDM</a:t>
            </a:r>
            <a:endParaRPr lang="zh-CN" altLang="en-US" sz="1600" b="1" dirty="0" smtClean="0">
              <a:solidFill>
                <a:schemeClr val="bg1"/>
              </a:solidFill>
              <a:latin typeface="微软雅黑" pitchFamily="34" charset="-122"/>
              <a:ea typeface="微软雅黑" pitchFamily="34" charset="-122"/>
            </a:endParaRPr>
          </a:p>
        </p:txBody>
      </p:sp>
      <p:sp>
        <p:nvSpPr>
          <p:cNvPr id="41" name="矩形 40"/>
          <p:cNvSpPr/>
          <p:nvPr/>
        </p:nvSpPr>
        <p:spPr bwMode="auto">
          <a:xfrm>
            <a:off x="9553971" y="5806098"/>
            <a:ext cx="1584176" cy="360000"/>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defTabSz="914400" fontAlgn="base">
              <a:lnSpc>
                <a:spcPct val="100000"/>
              </a:lnSpc>
              <a:spcBef>
                <a:spcPct val="0"/>
              </a:spcBef>
              <a:spcAft>
                <a:spcPct val="0"/>
              </a:spcAft>
              <a:buClr>
                <a:srgbClr val="CC9900"/>
              </a:buClr>
              <a:buSzTx/>
              <a:tabLst/>
            </a:pPr>
            <a:r>
              <a:rPr lang="en-US" altLang="zh-CN" sz="1600" b="1" dirty="0" smtClean="0">
                <a:solidFill>
                  <a:schemeClr val="bg1"/>
                </a:solidFill>
                <a:latin typeface="微软雅黑" pitchFamily="34" charset="-122"/>
                <a:ea typeface="微软雅黑" pitchFamily="34" charset="-122"/>
              </a:rPr>
              <a:t>ADS</a:t>
            </a:r>
            <a:endParaRPr lang="zh-CN" altLang="en-US" sz="1600" b="1" dirty="0" smtClean="0">
              <a:solidFill>
                <a:schemeClr val="bg1"/>
              </a:solidFill>
              <a:latin typeface="微软雅黑" pitchFamily="34" charset="-122"/>
              <a:ea typeface="微软雅黑" pitchFamily="34" charset="-122"/>
            </a:endParaRPr>
          </a:p>
        </p:txBody>
      </p:sp>
      <p:sp>
        <p:nvSpPr>
          <p:cNvPr id="42" name="矩形 41"/>
          <p:cNvSpPr/>
          <p:nvPr/>
        </p:nvSpPr>
        <p:spPr bwMode="auto">
          <a:xfrm>
            <a:off x="2569195" y="4803126"/>
            <a:ext cx="2808000" cy="900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存放源数据历史信息；</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业务之间数据隔离</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负责对源数据的结构化处理、解密处理</a:t>
            </a:r>
            <a:endParaRPr lang="en-US" altLang="zh-CN" sz="1400" dirty="0" smtClean="0">
              <a:solidFill>
                <a:srgbClr val="1B447D"/>
              </a:solidFill>
              <a:latin typeface="微软雅黑" pitchFamily="34" charset="-122"/>
              <a:ea typeface="微软雅黑" pitchFamily="34" charset="-122"/>
            </a:endParaRPr>
          </a:p>
        </p:txBody>
      </p:sp>
      <p:sp>
        <p:nvSpPr>
          <p:cNvPr id="43" name="矩形 42"/>
          <p:cNvSpPr/>
          <p:nvPr/>
        </p:nvSpPr>
        <p:spPr bwMode="auto">
          <a:xfrm>
            <a:off x="5578621" y="4803126"/>
            <a:ext cx="2808000" cy="900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规划为</a:t>
            </a:r>
            <a:r>
              <a:rPr lang="en-US" altLang="zh-CN" sz="1400" dirty="0" smtClean="0">
                <a:solidFill>
                  <a:srgbClr val="1B447D"/>
                </a:solidFill>
                <a:latin typeface="微软雅黑" pitchFamily="34" charset="-122"/>
                <a:ea typeface="微软雅黑" pitchFamily="34" charset="-122"/>
              </a:rPr>
              <a:t>DWD</a:t>
            </a:r>
            <a:r>
              <a:rPr lang="zh-CN" altLang="en-US" sz="1400" dirty="0" smtClean="0">
                <a:solidFill>
                  <a:srgbClr val="1B447D"/>
                </a:solidFill>
                <a:latin typeface="微软雅黑" pitchFamily="34" charset="-122"/>
                <a:ea typeface="微软雅黑" pitchFamily="34" charset="-122"/>
              </a:rPr>
              <a:t>、</a:t>
            </a:r>
            <a:r>
              <a:rPr lang="en-US" altLang="zh-CN" sz="1400" dirty="0" smtClean="0">
                <a:solidFill>
                  <a:srgbClr val="1B447D"/>
                </a:solidFill>
                <a:latin typeface="微软雅黑" pitchFamily="34" charset="-122"/>
                <a:ea typeface="微软雅黑" pitchFamily="34" charset="-122"/>
              </a:rPr>
              <a:t>DWS</a:t>
            </a:r>
            <a:r>
              <a:rPr lang="zh-CN" altLang="en-US" sz="1400" dirty="0" smtClean="0">
                <a:solidFill>
                  <a:srgbClr val="1B447D"/>
                </a:solidFill>
                <a:latin typeface="微软雅黑" pitchFamily="34" charset="-122"/>
                <a:ea typeface="微软雅黑" pitchFamily="34" charset="-122"/>
              </a:rPr>
              <a:t>两层</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业务间数据拉通，统一建模，确保数据一致性、正确性、完整性</a:t>
            </a:r>
            <a:endParaRPr lang="en-GB" altLang="zh-CN" sz="1400" dirty="0">
              <a:solidFill>
                <a:srgbClr val="1B447D"/>
              </a:solidFill>
              <a:latin typeface="微软雅黑" pitchFamily="34" charset="-122"/>
              <a:ea typeface="微软雅黑" pitchFamily="34" charset="-122"/>
            </a:endParaRPr>
          </a:p>
        </p:txBody>
      </p:sp>
      <p:sp>
        <p:nvSpPr>
          <p:cNvPr id="44" name="矩形 43"/>
          <p:cNvSpPr/>
          <p:nvPr/>
        </p:nvSpPr>
        <p:spPr>
          <a:xfrm>
            <a:off x="8834203" y="4803125"/>
            <a:ext cx="2808000" cy="954107"/>
          </a:xfrm>
          <a:prstGeom prst="rect">
            <a:avLst/>
          </a:prstGeom>
        </p:spPr>
        <p:txBody>
          <a:bodyPr wrap="square" anchor="t">
            <a:spAutoFit/>
          </a:bodyPr>
          <a:lstStyle/>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按应用划分，包括业务报表模型、即席模型、画像模型等；</a:t>
            </a:r>
            <a:endParaRPr lang="en-US" altLang="zh-CN" sz="1400" dirty="0" smtClean="0">
              <a:solidFill>
                <a:srgbClr val="1B447D"/>
              </a:solidFill>
              <a:latin typeface="微软雅黑" pitchFamily="34" charset="-122"/>
              <a:ea typeface="微软雅黑" pitchFamily="34" charset="-122"/>
            </a:endParaRPr>
          </a:p>
          <a:p>
            <a:pPr marL="285750" indent="-285750" fontAlgn="base">
              <a:spcBef>
                <a:spcPct val="0"/>
              </a:spcBef>
              <a:spcAft>
                <a:spcPct val="0"/>
              </a:spcAft>
              <a:buFont typeface="Arial" pitchFamily="34" charset="0"/>
              <a:buChar char="•"/>
            </a:pPr>
            <a:r>
              <a:rPr lang="zh-CN" altLang="en-US" sz="1400" dirty="0" smtClean="0">
                <a:solidFill>
                  <a:srgbClr val="1B447D"/>
                </a:solidFill>
                <a:latin typeface="微软雅黑" pitchFamily="34" charset="-122"/>
                <a:ea typeface="微软雅黑" pitchFamily="34" charset="-122"/>
              </a:rPr>
              <a:t>产品间数据隔离，只可经</a:t>
            </a:r>
            <a:r>
              <a:rPr lang="en-US" altLang="zh-CN" sz="1400" dirty="0" err="1" smtClean="0">
                <a:solidFill>
                  <a:srgbClr val="1B447D"/>
                </a:solidFill>
                <a:latin typeface="微软雅黑" pitchFamily="34" charset="-122"/>
                <a:ea typeface="微软雅黑" pitchFamily="34" charset="-122"/>
              </a:rPr>
              <a:t>Webserver</a:t>
            </a:r>
            <a:r>
              <a:rPr lang="zh-CN" altLang="en-US" sz="1400" dirty="0" smtClean="0">
                <a:solidFill>
                  <a:srgbClr val="1B447D"/>
                </a:solidFill>
                <a:latin typeface="微软雅黑" pitchFamily="34" charset="-122"/>
                <a:ea typeface="微软雅黑" pitchFamily="34" charset="-122"/>
              </a:rPr>
              <a:t>访问</a:t>
            </a:r>
            <a:endParaRPr lang="en-US" altLang="zh-CN" sz="1400" dirty="0" smtClean="0">
              <a:solidFill>
                <a:srgbClr val="1B447D"/>
              </a:solidFill>
              <a:latin typeface="微软雅黑" pitchFamily="34" charset="-122"/>
              <a:ea typeface="微软雅黑" pitchFamily="34" charset="-122"/>
            </a:endParaRPr>
          </a:p>
        </p:txBody>
      </p:sp>
      <p:sp>
        <p:nvSpPr>
          <p:cNvPr id="19" name="上下箭头 18"/>
          <p:cNvSpPr/>
          <p:nvPr/>
        </p:nvSpPr>
        <p:spPr bwMode="auto">
          <a:xfrm>
            <a:off x="3433291" y="3830950"/>
            <a:ext cx="504000" cy="684000"/>
          </a:xfrm>
          <a:prstGeom prst="upDownArrow">
            <a:avLst/>
          </a:prstGeom>
          <a:solidFill>
            <a:srgbClr val="D78B3D">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 name="上下箭头 19"/>
          <p:cNvSpPr/>
          <p:nvPr/>
        </p:nvSpPr>
        <p:spPr bwMode="auto">
          <a:xfrm>
            <a:off x="6817667" y="3830950"/>
            <a:ext cx="504000" cy="684000"/>
          </a:xfrm>
          <a:prstGeom prst="upDownArrow">
            <a:avLst/>
          </a:prstGeom>
          <a:solidFill>
            <a:srgbClr val="D78B3D">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1" name="上下箭头 20"/>
          <p:cNvSpPr/>
          <p:nvPr/>
        </p:nvSpPr>
        <p:spPr bwMode="auto">
          <a:xfrm>
            <a:off x="10058103" y="3830950"/>
            <a:ext cx="504000" cy="684000"/>
          </a:xfrm>
          <a:prstGeom prst="upDownArrow">
            <a:avLst/>
          </a:prstGeom>
          <a:solidFill>
            <a:srgbClr val="D78B3D">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609918" y="167030"/>
            <a:ext cx="10978516" cy="702056"/>
          </a:xfrm>
        </p:spPr>
        <p:txBody>
          <a:bodyPr/>
          <a:lstStyle/>
          <a:p>
            <a:r>
              <a:rPr lang="zh-CN" altLang="en-US" sz="2400" dirty="0" smtClean="0">
                <a:latin typeface="微软雅黑" pitchFamily="34" charset="-122"/>
                <a:ea typeface="微软雅黑" pitchFamily="34" charset="-122"/>
              </a:rPr>
              <a:t>架构说明</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层次规范</a:t>
            </a:r>
            <a:r>
              <a:rPr lang="en-US" altLang="zh-CN" sz="2400" dirty="0" smtClean="0">
                <a:latin typeface="微软雅黑" pitchFamily="34" charset="-122"/>
                <a:ea typeface="微软雅黑" pitchFamily="34" charset="-122"/>
              </a:rPr>
              <a:t/>
            </a:r>
            <a:br>
              <a:rPr lang="en-US" altLang="zh-CN" sz="2400" dirty="0" smtClean="0">
                <a:latin typeface="微软雅黑" pitchFamily="34" charset="-122"/>
                <a:ea typeface="微软雅黑" pitchFamily="34" charset="-122"/>
              </a:rPr>
            </a:br>
            <a:r>
              <a:rPr lang="zh-CN" altLang="en-US" sz="2000" b="0" dirty="0" smtClean="0">
                <a:latin typeface="微软雅黑" pitchFamily="34" charset="-122"/>
                <a:ea typeface="微软雅黑" pitchFamily="34" charset="-122"/>
              </a:rPr>
              <a:t>各层次数据需要遵从的架构定义及数据原则</a:t>
            </a:r>
            <a:endParaRPr lang="zh-CN" altLang="en-US" sz="2000" dirty="0"/>
          </a:p>
        </p:txBody>
      </p:sp>
      <p:sp>
        <p:nvSpPr>
          <p:cNvPr id="5" name="矩形 4"/>
          <p:cNvSpPr/>
          <p:nvPr/>
        </p:nvSpPr>
        <p:spPr bwMode="auto">
          <a:xfrm>
            <a:off x="409061" y="1129839"/>
            <a:ext cx="1584589" cy="528181"/>
          </a:xfrm>
          <a:prstGeom prst="rect">
            <a:avLst/>
          </a:prstGeom>
          <a:noFill/>
          <a:ln w="9525" cap="flat" cmpd="sng" algn="ctr">
            <a:noFill/>
            <a:prstDash val="solid"/>
            <a:round/>
            <a:headEnd type="none" w="med" len="med"/>
            <a:tailEnd type="none" w="med" len="med"/>
          </a:ln>
          <a:effectLst/>
        </p:spPr>
        <p:txBody>
          <a:bodyPr vert="horz" wrap="square" lIns="91458" tIns="45729" rIns="91458" bIns="45729" numCol="1" rtlCol="0" anchor="ctr" anchorCtr="0" compatLnSpc="1">
            <a:prstTxWarp prst="textNoShape">
              <a:avLst/>
            </a:prstTxWarp>
          </a:bodyPr>
          <a:lstStyle/>
          <a:p>
            <a:pPr algn="ctr" defTabSz="914583" fontAlgn="base">
              <a:spcBef>
                <a:spcPct val="0"/>
              </a:spcBef>
              <a:spcAft>
                <a:spcPct val="0"/>
              </a:spcAft>
              <a:buClr>
                <a:srgbClr val="CC9900"/>
              </a:buClr>
            </a:pPr>
            <a:r>
              <a:rPr lang="zh-CN" altLang="en-US" sz="1600" b="1" dirty="0" smtClean="0">
                <a:latin typeface="Arial" charset="0"/>
                <a:ea typeface="SimSun" pitchFamily="2" charset="-122"/>
              </a:rPr>
              <a:t>数据架构</a:t>
            </a:r>
          </a:p>
        </p:txBody>
      </p:sp>
      <p:sp>
        <p:nvSpPr>
          <p:cNvPr id="6" name="矩形 5"/>
          <p:cNvSpPr/>
          <p:nvPr/>
        </p:nvSpPr>
        <p:spPr bwMode="auto">
          <a:xfrm>
            <a:off x="2618458" y="1160982"/>
            <a:ext cx="1584589" cy="434462"/>
          </a:xfrm>
          <a:prstGeom prst="rect">
            <a:avLst/>
          </a:prstGeom>
          <a:solidFill>
            <a:schemeClr val="bg2"/>
          </a:solidFill>
          <a:ln w="9525">
            <a:noFill/>
            <a:miter lim="800000"/>
            <a:headEnd/>
            <a:tailEnd/>
          </a:ln>
        </p:spPr>
        <p:txBody>
          <a:bodyPr lIns="91458" tIns="45729" rIns="91458" bIns="45729" anchor="ctr"/>
          <a:lstStyle/>
          <a:p>
            <a:pPr algn="ctr" eaLnBrk="0" fontAlgn="base" hangingPunct="0">
              <a:spcBef>
                <a:spcPct val="0"/>
              </a:spcBef>
              <a:spcAft>
                <a:spcPct val="0"/>
              </a:spcAft>
              <a:buClr>
                <a:srgbClr val="CC9900"/>
              </a:buClr>
            </a:pPr>
            <a:r>
              <a:rPr lang="en-US" altLang="zh-CN" sz="1400" dirty="0" smtClean="0">
                <a:solidFill>
                  <a:srgbClr val="3C3C3B"/>
                </a:solidFill>
              </a:rPr>
              <a:t>ODS</a:t>
            </a:r>
            <a:endParaRPr lang="zh-CN" altLang="en-US" sz="1400" dirty="0" smtClean="0">
              <a:solidFill>
                <a:srgbClr val="3C3C3B"/>
              </a:solidFill>
            </a:endParaRPr>
          </a:p>
        </p:txBody>
      </p:sp>
      <p:sp>
        <p:nvSpPr>
          <p:cNvPr id="7" name="矩形 6"/>
          <p:cNvSpPr/>
          <p:nvPr/>
        </p:nvSpPr>
        <p:spPr bwMode="auto">
          <a:xfrm>
            <a:off x="5739041" y="666306"/>
            <a:ext cx="1847235" cy="1251765"/>
          </a:xfrm>
          <a:prstGeom prst="rect">
            <a:avLst/>
          </a:prstGeom>
          <a:noFill/>
          <a:ln w="9525" cap="flat" cmpd="sng" algn="ctr">
            <a:solidFill>
              <a:srgbClr val="FF9900"/>
            </a:solidFill>
            <a:prstDash val="solid"/>
            <a:round/>
            <a:headEnd type="none" w="med" len="med"/>
            <a:tailEnd type="none" w="med" len="med"/>
          </a:ln>
          <a:effectLst/>
        </p:spPr>
        <p:txBody>
          <a:bodyPr vert="horz" wrap="square" lIns="91458" tIns="45729" rIns="91458" bIns="45729" numCol="1" rtlCol="0" anchor="t" anchorCtr="0" compatLnSpc="1">
            <a:prstTxWarp prst="textNoShape">
              <a:avLst/>
            </a:prstTxWarp>
          </a:bodyPr>
          <a:lstStyle/>
          <a:p>
            <a:pPr algn="ctr" defTabSz="914583" fontAlgn="base">
              <a:spcBef>
                <a:spcPct val="0"/>
              </a:spcBef>
              <a:spcAft>
                <a:spcPct val="0"/>
              </a:spcAft>
              <a:buClr>
                <a:srgbClr val="CC9900"/>
              </a:buClr>
            </a:pPr>
            <a:r>
              <a:rPr lang="en-US" altLang="zh-CN" sz="1600" b="1" dirty="0" smtClean="0">
                <a:latin typeface="Arial" charset="0"/>
                <a:ea typeface="SimSun" pitchFamily="2" charset="-122"/>
              </a:rPr>
              <a:t>CDM</a:t>
            </a:r>
            <a:endParaRPr lang="zh-CN" altLang="en-US" sz="1600" b="1" dirty="0" smtClean="0">
              <a:latin typeface="Arial" charset="0"/>
              <a:ea typeface="SimSun" pitchFamily="2" charset="-122"/>
            </a:endParaRPr>
          </a:p>
        </p:txBody>
      </p:sp>
      <p:sp>
        <p:nvSpPr>
          <p:cNvPr id="8" name="矩形 7"/>
          <p:cNvSpPr/>
          <p:nvPr/>
        </p:nvSpPr>
        <p:spPr bwMode="auto">
          <a:xfrm>
            <a:off x="6099175" y="945150"/>
            <a:ext cx="1152428" cy="396136"/>
          </a:xfrm>
          <a:prstGeom prst="rect">
            <a:avLst/>
          </a:prstGeom>
          <a:solidFill>
            <a:schemeClr val="bg2"/>
          </a:solidFill>
          <a:ln w="9525">
            <a:noFill/>
            <a:miter lim="800000"/>
            <a:headEnd/>
            <a:tailEnd/>
          </a:ln>
        </p:spPr>
        <p:txBody>
          <a:bodyPr lIns="91458" tIns="45729" rIns="91458" bIns="45729" anchor="ctr"/>
          <a:lstStyle/>
          <a:p>
            <a:pPr algn="ctr" eaLnBrk="0" fontAlgn="base" hangingPunct="0">
              <a:spcBef>
                <a:spcPct val="0"/>
              </a:spcBef>
              <a:spcAft>
                <a:spcPct val="0"/>
              </a:spcAft>
              <a:buClr>
                <a:srgbClr val="CC9900"/>
              </a:buClr>
            </a:pPr>
            <a:r>
              <a:rPr lang="en-US" altLang="zh-CN" sz="1400" dirty="0" smtClean="0">
                <a:solidFill>
                  <a:srgbClr val="3C3C3B"/>
                </a:solidFill>
              </a:rPr>
              <a:t>DWD</a:t>
            </a:r>
            <a:endParaRPr lang="zh-CN" altLang="en-US" sz="1400" dirty="0" smtClean="0">
              <a:solidFill>
                <a:srgbClr val="3C3C3B"/>
              </a:solidFill>
            </a:endParaRPr>
          </a:p>
        </p:txBody>
      </p:sp>
      <p:sp>
        <p:nvSpPr>
          <p:cNvPr id="9" name="矩形 8"/>
          <p:cNvSpPr/>
          <p:nvPr/>
        </p:nvSpPr>
        <p:spPr bwMode="auto">
          <a:xfrm>
            <a:off x="6099175" y="1489962"/>
            <a:ext cx="1152428" cy="396136"/>
          </a:xfrm>
          <a:prstGeom prst="rect">
            <a:avLst/>
          </a:prstGeom>
          <a:solidFill>
            <a:schemeClr val="bg2"/>
          </a:solidFill>
          <a:ln w="9525">
            <a:noFill/>
            <a:miter lim="800000"/>
            <a:headEnd/>
            <a:tailEnd/>
          </a:ln>
        </p:spPr>
        <p:txBody>
          <a:bodyPr lIns="91458" tIns="45729" rIns="91458" bIns="45729" anchor="ctr"/>
          <a:lstStyle/>
          <a:p>
            <a:pPr algn="ctr" eaLnBrk="0" fontAlgn="base" hangingPunct="0">
              <a:spcBef>
                <a:spcPct val="0"/>
              </a:spcBef>
              <a:spcAft>
                <a:spcPct val="0"/>
              </a:spcAft>
              <a:buClr>
                <a:srgbClr val="CC9900"/>
              </a:buClr>
            </a:pPr>
            <a:r>
              <a:rPr lang="en-US" altLang="zh-CN" sz="1400" dirty="0" smtClean="0">
                <a:solidFill>
                  <a:srgbClr val="3C3C3B"/>
                </a:solidFill>
              </a:rPr>
              <a:t>DWS</a:t>
            </a:r>
            <a:endParaRPr lang="zh-CN" altLang="en-US" sz="1400" dirty="0" smtClean="0">
              <a:solidFill>
                <a:srgbClr val="3C3C3B"/>
              </a:solidFill>
            </a:endParaRPr>
          </a:p>
        </p:txBody>
      </p:sp>
      <p:sp>
        <p:nvSpPr>
          <p:cNvPr id="10" name="矩形 9"/>
          <p:cNvSpPr/>
          <p:nvPr/>
        </p:nvSpPr>
        <p:spPr bwMode="auto">
          <a:xfrm>
            <a:off x="8621688" y="1180144"/>
            <a:ext cx="1296482" cy="396136"/>
          </a:xfrm>
          <a:prstGeom prst="rect">
            <a:avLst/>
          </a:prstGeom>
          <a:solidFill>
            <a:schemeClr val="bg2"/>
          </a:solidFill>
          <a:ln w="9525">
            <a:noFill/>
            <a:miter lim="800000"/>
            <a:headEnd/>
            <a:tailEnd/>
          </a:ln>
        </p:spPr>
        <p:txBody>
          <a:bodyPr lIns="91458" tIns="45729" rIns="91458" bIns="45729" anchor="ctr"/>
          <a:lstStyle/>
          <a:p>
            <a:pPr algn="ctr" eaLnBrk="0" fontAlgn="base" hangingPunct="0">
              <a:spcBef>
                <a:spcPct val="0"/>
              </a:spcBef>
              <a:spcAft>
                <a:spcPct val="0"/>
              </a:spcAft>
              <a:buClr>
                <a:srgbClr val="CC9900"/>
              </a:buClr>
            </a:pPr>
            <a:r>
              <a:rPr lang="en-US" altLang="zh-CN" sz="1400" dirty="0" smtClean="0">
                <a:solidFill>
                  <a:srgbClr val="3C3C3B"/>
                </a:solidFill>
              </a:rPr>
              <a:t>ADS</a:t>
            </a:r>
            <a:endParaRPr lang="zh-CN" altLang="en-US" sz="1400" dirty="0" smtClean="0">
              <a:solidFill>
                <a:srgbClr val="3C3C3B"/>
              </a:solidFill>
            </a:endParaRPr>
          </a:p>
        </p:txBody>
      </p:sp>
      <p:cxnSp>
        <p:nvCxnSpPr>
          <p:cNvPr id="11" name="直接箭头连接符 10"/>
          <p:cNvCxnSpPr>
            <a:stCxn id="8" idx="3"/>
            <a:endCxn id="10" idx="1"/>
          </p:cNvCxnSpPr>
          <p:nvPr/>
        </p:nvCxnSpPr>
        <p:spPr bwMode="auto">
          <a:xfrm>
            <a:off x="7251603" y="1143218"/>
            <a:ext cx="1370086" cy="234994"/>
          </a:xfrm>
          <a:prstGeom prst="straightConnector1">
            <a:avLst/>
          </a:prstGeom>
          <a:noFill/>
          <a:ln w="9525" cap="flat" cmpd="sng" algn="ctr">
            <a:solidFill>
              <a:srgbClr val="FF9900"/>
            </a:solidFill>
            <a:prstDash val="solid"/>
            <a:round/>
            <a:headEnd type="none" w="med" len="med"/>
            <a:tailEnd type="arrow"/>
          </a:ln>
          <a:effectLst/>
        </p:spPr>
      </p:cxnSp>
      <p:cxnSp>
        <p:nvCxnSpPr>
          <p:cNvPr id="12" name="直接箭头连接符 11"/>
          <p:cNvCxnSpPr>
            <a:stCxn id="8" idx="2"/>
            <a:endCxn id="9" idx="0"/>
          </p:cNvCxnSpPr>
          <p:nvPr/>
        </p:nvCxnSpPr>
        <p:spPr bwMode="auto">
          <a:xfrm>
            <a:off x="6675389" y="1341286"/>
            <a:ext cx="0" cy="148676"/>
          </a:xfrm>
          <a:prstGeom prst="straightConnector1">
            <a:avLst/>
          </a:prstGeom>
          <a:noFill/>
          <a:ln w="9525" cap="flat" cmpd="sng" algn="ctr">
            <a:solidFill>
              <a:srgbClr val="FF9900"/>
            </a:solidFill>
            <a:prstDash val="solid"/>
            <a:round/>
            <a:headEnd type="none" w="med" len="med"/>
            <a:tailEnd type="arrow"/>
          </a:ln>
          <a:effectLst/>
        </p:spPr>
      </p:cxnSp>
      <p:cxnSp>
        <p:nvCxnSpPr>
          <p:cNvPr id="13" name="直接箭头连接符 12"/>
          <p:cNvCxnSpPr>
            <a:stCxn id="6" idx="3"/>
            <a:endCxn id="8" idx="1"/>
          </p:cNvCxnSpPr>
          <p:nvPr/>
        </p:nvCxnSpPr>
        <p:spPr bwMode="auto">
          <a:xfrm flipV="1">
            <a:off x="4203047" y="1143218"/>
            <a:ext cx="1896128" cy="234995"/>
          </a:xfrm>
          <a:prstGeom prst="straightConnector1">
            <a:avLst/>
          </a:prstGeom>
          <a:noFill/>
          <a:ln w="9525" cap="flat" cmpd="sng" algn="ctr">
            <a:solidFill>
              <a:srgbClr val="FF9900"/>
            </a:solidFill>
            <a:prstDash val="solid"/>
            <a:round/>
            <a:headEnd type="none" w="med" len="med"/>
            <a:tailEnd type="arrow"/>
          </a:ln>
          <a:effectLst/>
        </p:spPr>
      </p:cxnSp>
      <p:sp>
        <p:nvSpPr>
          <p:cNvPr id="14" name="矩形 13"/>
          <p:cNvSpPr/>
          <p:nvPr/>
        </p:nvSpPr>
        <p:spPr>
          <a:xfrm>
            <a:off x="429010" y="5806522"/>
            <a:ext cx="1157931" cy="576330"/>
          </a:xfrm>
          <a:prstGeom prst="rect">
            <a:avLst/>
          </a:prstGeom>
          <a:solidFill>
            <a:srgbClr val="0070C0">
              <a:alpha val="60000"/>
            </a:srgbClr>
          </a:solidFill>
          <a:ln w="9525">
            <a:noFill/>
            <a:miter lim="800000"/>
            <a:headEnd/>
            <a:tailEnd/>
          </a:ln>
          <a:effectLst/>
        </p:spPr>
        <p:txBody>
          <a:bodyPr wrap="square" lIns="108900" tIns="108900" rIns="108900" bIns="108900" rtlCol="0" anchor="ctr">
            <a:prstTxWarp prst="textNoShape">
              <a:avLst/>
            </a:prstTxWarp>
            <a:noAutofit/>
          </a:bodyPr>
          <a:lstStyle/>
          <a:p>
            <a:pPr algn="ctr"/>
            <a:r>
              <a:rPr lang="en-US" altLang="zh-CN" sz="1600" kern="0" dirty="0" smtClean="0">
                <a:solidFill>
                  <a:prstClr val="white"/>
                </a:solidFill>
                <a:latin typeface="微软雅黑" pitchFamily="34" charset="-122"/>
                <a:ea typeface="微软雅黑" pitchFamily="34" charset="-122"/>
              </a:rPr>
              <a:t>ODS</a:t>
            </a:r>
            <a:endParaRPr lang="zh-CN" altLang="en-US" sz="1600" kern="0" dirty="0" smtClean="0">
              <a:solidFill>
                <a:prstClr val="white"/>
              </a:solidFill>
              <a:latin typeface="微软雅黑" pitchFamily="34" charset="-122"/>
              <a:ea typeface="微软雅黑" pitchFamily="34" charset="-122"/>
            </a:endParaRPr>
          </a:p>
        </p:txBody>
      </p:sp>
      <p:sp>
        <p:nvSpPr>
          <p:cNvPr id="15" name="矩形 14"/>
          <p:cNvSpPr/>
          <p:nvPr/>
        </p:nvSpPr>
        <p:spPr>
          <a:xfrm>
            <a:off x="409062" y="4691388"/>
            <a:ext cx="1157931" cy="576330"/>
          </a:xfrm>
          <a:prstGeom prst="rect">
            <a:avLst/>
          </a:prstGeom>
          <a:solidFill>
            <a:srgbClr val="0070C0">
              <a:alpha val="60000"/>
            </a:srgbClr>
          </a:solidFill>
          <a:ln w="9525">
            <a:noFill/>
            <a:miter lim="800000"/>
            <a:headEnd/>
            <a:tailEnd/>
          </a:ln>
          <a:effectLst/>
        </p:spPr>
        <p:txBody>
          <a:bodyPr wrap="square" lIns="108900" tIns="108900" rIns="108900" bIns="108900" rtlCol="0" anchor="ctr">
            <a:prstTxWarp prst="textNoShape">
              <a:avLst/>
            </a:prstTxWarp>
            <a:noAutofit/>
          </a:bodyPr>
          <a:lstStyle/>
          <a:p>
            <a:pPr algn="ctr"/>
            <a:r>
              <a:rPr lang="en-US" altLang="zh-CN" sz="1600" kern="0" dirty="0" smtClean="0">
                <a:solidFill>
                  <a:prstClr val="white"/>
                </a:solidFill>
                <a:latin typeface="微软雅黑" pitchFamily="34" charset="-122"/>
                <a:ea typeface="微软雅黑" pitchFamily="34" charset="-122"/>
              </a:rPr>
              <a:t>DWD</a:t>
            </a:r>
            <a:endParaRPr lang="zh-CN" altLang="en-US" sz="1600" kern="0" dirty="0" smtClean="0">
              <a:solidFill>
                <a:prstClr val="white"/>
              </a:solidFill>
              <a:latin typeface="微软雅黑" pitchFamily="34" charset="-122"/>
              <a:ea typeface="微软雅黑" pitchFamily="34" charset="-122"/>
            </a:endParaRPr>
          </a:p>
        </p:txBody>
      </p:sp>
      <p:sp>
        <p:nvSpPr>
          <p:cNvPr id="16" name="矩形 15"/>
          <p:cNvSpPr/>
          <p:nvPr/>
        </p:nvSpPr>
        <p:spPr>
          <a:xfrm>
            <a:off x="409062" y="3553618"/>
            <a:ext cx="1157931" cy="576330"/>
          </a:xfrm>
          <a:prstGeom prst="rect">
            <a:avLst/>
          </a:prstGeom>
          <a:solidFill>
            <a:srgbClr val="0070C0">
              <a:alpha val="60000"/>
            </a:srgbClr>
          </a:solidFill>
          <a:ln w="9525">
            <a:noFill/>
            <a:miter lim="800000"/>
            <a:headEnd/>
            <a:tailEnd/>
          </a:ln>
          <a:effectLst/>
        </p:spPr>
        <p:txBody>
          <a:bodyPr wrap="square" lIns="108900" tIns="108900" rIns="108900" bIns="108900" rtlCol="0" anchor="ctr">
            <a:prstTxWarp prst="textNoShape">
              <a:avLst/>
            </a:prstTxWarp>
            <a:noAutofit/>
          </a:bodyPr>
          <a:lstStyle/>
          <a:p>
            <a:pPr algn="ctr"/>
            <a:r>
              <a:rPr lang="en-US" altLang="zh-CN" sz="1600" kern="0" dirty="0" smtClean="0">
                <a:solidFill>
                  <a:prstClr val="white"/>
                </a:solidFill>
                <a:latin typeface="微软雅黑" pitchFamily="34" charset="-122"/>
                <a:ea typeface="微软雅黑" pitchFamily="34" charset="-122"/>
              </a:rPr>
              <a:t>DWS</a:t>
            </a:r>
            <a:endParaRPr lang="zh-CN" altLang="en-US" sz="1600" kern="0" dirty="0" smtClean="0">
              <a:solidFill>
                <a:prstClr val="white"/>
              </a:solidFill>
              <a:latin typeface="微软雅黑" pitchFamily="34" charset="-122"/>
              <a:ea typeface="微软雅黑" pitchFamily="34" charset="-122"/>
            </a:endParaRPr>
          </a:p>
        </p:txBody>
      </p:sp>
      <p:cxnSp>
        <p:nvCxnSpPr>
          <p:cNvPr id="17" name="直接连接符 16"/>
          <p:cNvCxnSpPr/>
          <p:nvPr/>
        </p:nvCxnSpPr>
        <p:spPr>
          <a:xfrm>
            <a:off x="409061" y="3283689"/>
            <a:ext cx="11398548" cy="7323"/>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09061" y="4293890"/>
            <a:ext cx="11128954"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9" name="TextBox 31"/>
          <p:cNvSpPr txBox="1"/>
          <p:nvPr/>
        </p:nvSpPr>
        <p:spPr>
          <a:xfrm>
            <a:off x="1683124" y="5732625"/>
            <a:ext cx="1978640" cy="460829"/>
          </a:xfrm>
          <a:prstGeom prst="rect">
            <a:avLst/>
          </a:prstGeom>
          <a:noFill/>
        </p:spPr>
        <p:txBody>
          <a:bodyPr wrap="square" lIns="108900" tIns="54450" rIns="108900" bIns="54450" rtlCol="0">
            <a:spAutoFit/>
          </a:bodyPr>
          <a:lstStyle/>
          <a:p>
            <a:pPr>
              <a:lnSpc>
                <a:spcPct val="95000"/>
              </a:lnSpc>
              <a:spcBef>
                <a:spcPts val="476"/>
              </a:spcBef>
            </a:pPr>
            <a:r>
              <a:rPr lang="zh-CN" altLang="zh-CN" sz="1200" dirty="0" smtClean="0"/>
              <a:t>临时数据区，收集缓存源系统加载进来的数据</a:t>
            </a:r>
            <a:endParaRPr lang="zh-CN" altLang="en-US" sz="1200" dirty="0" smtClean="0">
              <a:solidFill>
                <a:srgbClr val="231F20"/>
              </a:solidFill>
              <a:latin typeface="微软雅黑" pitchFamily="34" charset="-122"/>
              <a:ea typeface="微软雅黑" pitchFamily="34" charset="-122"/>
            </a:endParaRPr>
          </a:p>
        </p:txBody>
      </p:sp>
      <p:sp>
        <p:nvSpPr>
          <p:cNvPr id="20" name="TextBox 32"/>
          <p:cNvSpPr txBox="1"/>
          <p:nvPr/>
        </p:nvSpPr>
        <p:spPr>
          <a:xfrm>
            <a:off x="1704167" y="3451261"/>
            <a:ext cx="1978639" cy="460829"/>
          </a:xfrm>
          <a:prstGeom prst="rect">
            <a:avLst/>
          </a:prstGeom>
          <a:noFill/>
        </p:spPr>
        <p:txBody>
          <a:bodyPr wrap="square" lIns="108900" tIns="54450" rIns="108900" bIns="54450" rtlCol="0">
            <a:spAutoFit/>
          </a:bodyPr>
          <a:lstStyle/>
          <a:p>
            <a:pPr>
              <a:lnSpc>
                <a:spcPct val="95000"/>
              </a:lnSpc>
              <a:spcBef>
                <a:spcPts val="476"/>
              </a:spcBef>
            </a:pPr>
            <a:r>
              <a:rPr lang="zh-CN" altLang="en-US" sz="1200" dirty="0" smtClean="0"/>
              <a:t>存放满足</a:t>
            </a:r>
            <a:r>
              <a:rPr lang="zh-CN" altLang="zh-CN" sz="1200" dirty="0" smtClean="0"/>
              <a:t>公共</a:t>
            </a:r>
            <a:r>
              <a:rPr lang="zh-CN" altLang="en-US" sz="1200" dirty="0" smtClean="0"/>
              <a:t>需求</a:t>
            </a:r>
            <a:r>
              <a:rPr lang="zh-CN" altLang="zh-CN" sz="1200" dirty="0" smtClean="0"/>
              <a:t>的</a:t>
            </a:r>
            <a:r>
              <a:rPr lang="zh-CN" altLang="zh-CN" sz="1200" dirty="0"/>
              <a:t>、衍生的、汇总的信息</a:t>
            </a:r>
            <a:endParaRPr lang="zh-CN" altLang="en-US" sz="1200" dirty="0" smtClean="0">
              <a:solidFill>
                <a:srgbClr val="231F20"/>
              </a:solidFill>
              <a:latin typeface="微软雅黑" pitchFamily="34" charset="-122"/>
              <a:ea typeface="微软雅黑" pitchFamily="34" charset="-122"/>
            </a:endParaRPr>
          </a:p>
        </p:txBody>
      </p:sp>
      <p:sp>
        <p:nvSpPr>
          <p:cNvPr id="21" name="TextBox 33"/>
          <p:cNvSpPr txBox="1"/>
          <p:nvPr/>
        </p:nvSpPr>
        <p:spPr>
          <a:xfrm>
            <a:off x="1719061" y="4633642"/>
            <a:ext cx="1942702" cy="460829"/>
          </a:xfrm>
          <a:prstGeom prst="rect">
            <a:avLst/>
          </a:prstGeom>
          <a:noFill/>
        </p:spPr>
        <p:txBody>
          <a:bodyPr wrap="square" lIns="108900" tIns="54450" rIns="108900" bIns="54450" rtlCol="0">
            <a:spAutoFit/>
          </a:bodyPr>
          <a:lstStyle/>
          <a:p>
            <a:pPr>
              <a:lnSpc>
                <a:spcPct val="95000"/>
              </a:lnSpc>
              <a:spcBef>
                <a:spcPts val="476"/>
              </a:spcBef>
            </a:pPr>
            <a:r>
              <a:rPr lang="zh-CN" altLang="en-US" sz="1200" dirty="0" smtClean="0"/>
              <a:t>面向主题组织管理数据，保存最细粒度与历史数据。</a:t>
            </a:r>
            <a:endParaRPr lang="zh-CN" altLang="en-US" sz="1200" dirty="0" smtClean="0">
              <a:solidFill>
                <a:srgbClr val="231F20"/>
              </a:solidFill>
              <a:latin typeface="微软雅黑" pitchFamily="34" charset="-122"/>
              <a:ea typeface="微软雅黑" pitchFamily="34" charset="-122"/>
            </a:endParaRPr>
          </a:p>
        </p:txBody>
      </p:sp>
      <p:sp>
        <p:nvSpPr>
          <p:cNvPr id="22" name="TextBox 34"/>
          <p:cNvSpPr txBox="1"/>
          <p:nvPr/>
        </p:nvSpPr>
        <p:spPr>
          <a:xfrm>
            <a:off x="2139787" y="1989949"/>
            <a:ext cx="579106" cy="314686"/>
          </a:xfrm>
          <a:prstGeom prst="rect">
            <a:avLst/>
          </a:prstGeom>
          <a:noFill/>
        </p:spPr>
        <p:txBody>
          <a:bodyPr wrap="none" lIns="108900" tIns="54450" rIns="108900" bIns="54450" rtlCol="0">
            <a:spAutoFit/>
          </a:bodyPr>
          <a:lstStyle/>
          <a:p>
            <a:pPr>
              <a:lnSpc>
                <a:spcPct val="95000"/>
              </a:lnSpc>
              <a:spcBef>
                <a:spcPts val="476"/>
              </a:spcBef>
            </a:pPr>
            <a:r>
              <a:rPr lang="zh-CN" altLang="en-US" sz="1400" b="1" dirty="0" smtClean="0">
                <a:solidFill>
                  <a:srgbClr val="C00000"/>
                </a:solidFill>
                <a:latin typeface="微软雅黑" pitchFamily="34" charset="-122"/>
                <a:ea typeface="微软雅黑" pitchFamily="34" charset="-122"/>
              </a:rPr>
              <a:t>定义</a:t>
            </a:r>
          </a:p>
        </p:txBody>
      </p:sp>
      <p:sp>
        <p:nvSpPr>
          <p:cNvPr id="23" name="TextBox 35"/>
          <p:cNvSpPr txBox="1"/>
          <p:nvPr/>
        </p:nvSpPr>
        <p:spPr>
          <a:xfrm>
            <a:off x="5197240" y="2062120"/>
            <a:ext cx="579106" cy="314686"/>
          </a:xfrm>
          <a:prstGeom prst="rect">
            <a:avLst/>
          </a:prstGeom>
          <a:noFill/>
        </p:spPr>
        <p:txBody>
          <a:bodyPr wrap="none" lIns="108900" tIns="54450" rIns="108900" bIns="54450" rtlCol="0">
            <a:spAutoFit/>
          </a:bodyPr>
          <a:lstStyle/>
          <a:p>
            <a:pPr>
              <a:lnSpc>
                <a:spcPct val="95000"/>
              </a:lnSpc>
              <a:spcBef>
                <a:spcPts val="476"/>
              </a:spcBef>
            </a:pPr>
            <a:r>
              <a:rPr lang="zh-CN" altLang="en-US" sz="1400" b="1" dirty="0" smtClean="0">
                <a:solidFill>
                  <a:srgbClr val="C00000"/>
                </a:solidFill>
                <a:latin typeface="微软雅黑" pitchFamily="34" charset="-122"/>
                <a:ea typeface="微软雅黑" pitchFamily="34" charset="-122"/>
              </a:rPr>
              <a:t>原则</a:t>
            </a:r>
          </a:p>
        </p:txBody>
      </p:sp>
      <p:sp>
        <p:nvSpPr>
          <p:cNvPr id="24" name="TextBox 36"/>
          <p:cNvSpPr txBox="1"/>
          <p:nvPr/>
        </p:nvSpPr>
        <p:spPr>
          <a:xfrm>
            <a:off x="3661763" y="2450511"/>
            <a:ext cx="3722391" cy="663961"/>
          </a:xfrm>
          <a:prstGeom prst="rect">
            <a:avLst/>
          </a:prstGeom>
          <a:noFill/>
        </p:spPr>
        <p:txBody>
          <a:bodyPr wrap="square" lIns="108900" tIns="54450" rIns="108900" bIns="54450" rtlCol="0">
            <a:spAutoFit/>
          </a:bodyPr>
          <a:lstStyle/>
          <a:p>
            <a:pPr marL="285807" indent="-285807">
              <a:buFont typeface="Wingdings" panose="05000000000000000000" pitchFamily="2" charset="2"/>
              <a:buChar char="ü"/>
            </a:pPr>
            <a:r>
              <a:rPr lang="zh-CN" altLang="en-US" sz="1200" dirty="0" smtClean="0"/>
              <a:t>统一构建。统一需求管理，避免重复开发。</a:t>
            </a:r>
          </a:p>
          <a:p>
            <a:pPr marL="285807" indent="-285807">
              <a:buFont typeface="Wingdings" panose="05000000000000000000" pitchFamily="2" charset="2"/>
              <a:buChar char="ü"/>
            </a:pPr>
            <a:r>
              <a:rPr lang="zh-CN" altLang="en-US" sz="1200" dirty="0" smtClean="0"/>
              <a:t>总体指导。应用的开发应遵循相应的规范。</a:t>
            </a:r>
            <a:endParaRPr lang="en-US" altLang="zh-CN" sz="1200" dirty="0" smtClean="0"/>
          </a:p>
          <a:p>
            <a:pPr marL="285807" indent="-285807">
              <a:buFont typeface="Wingdings" panose="05000000000000000000" pitchFamily="2" charset="2"/>
              <a:buChar char="ü"/>
            </a:pPr>
            <a:r>
              <a:rPr lang="zh-CN" altLang="zh-CN" sz="1200" dirty="0" smtClean="0"/>
              <a:t>把临时需求与稳定的需求区分开</a:t>
            </a:r>
            <a:r>
              <a:rPr lang="zh-CN" altLang="en-US" sz="1200" dirty="0" smtClean="0"/>
              <a:t>。</a:t>
            </a:r>
            <a:endParaRPr lang="zh-CN" altLang="zh-CN" sz="1200" dirty="0" smtClean="0"/>
          </a:p>
        </p:txBody>
      </p:sp>
      <p:sp>
        <p:nvSpPr>
          <p:cNvPr id="25" name="TextBox 37"/>
          <p:cNvSpPr txBox="1"/>
          <p:nvPr/>
        </p:nvSpPr>
        <p:spPr>
          <a:xfrm>
            <a:off x="3661140" y="3293339"/>
            <a:ext cx="3264050" cy="848627"/>
          </a:xfrm>
          <a:prstGeom prst="rect">
            <a:avLst/>
          </a:prstGeom>
          <a:noFill/>
        </p:spPr>
        <p:txBody>
          <a:bodyPr wrap="square" lIns="108900" tIns="54450" rIns="108900" bIns="54450" rtlCol="0">
            <a:spAutoFit/>
          </a:bodyPr>
          <a:lstStyle/>
          <a:p>
            <a:pPr marL="285807" indent="-285807">
              <a:buFont typeface="Wingdings" panose="05000000000000000000" pitchFamily="2" charset="2"/>
              <a:buChar char="ü"/>
            </a:pPr>
            <a:r>
              <a:rPr lang="zh-CN" altLang="zh-CN" sz="1200" dirty="0"/>
              <a:t>有稳定的业务识别</a:t>
            </a:r>
            <a:r>
              <a:rPr lang="zh-CN" altLang="zh-CN" sz="1200" dirty="0" smtClean="0"/>
              <a:t>规则</a:t>
            </a:r>
            <a:r>
              <a:rPr lang="zh-CN" altLang="en-US" sz="1200" dirty="0" smtClean="0"/>
              <a:t>。</a:t>
            </a:r>
            <a:endParaRPr lang="zh-CN" altLang="zh-CN" sz="1200" dirty="0"/>
          </a:p>
          <a:p>
            <a:pPr marL="285807" indent="-285807">
              <a:buFont typeface="Wingdings" panose="05000000000000000000" pitchFamily="2" charset="2"/>
              <a:buChar char="ü"/>
            </a:pPr>
            <a:r>
              <a:rPr lang="zh-CN" altLang="zh-CN" sz="1200" dirty="0"/>
              <a:t>数据定义和业务定义没有</a:t>
            </a:r>
            <a:r>
              <a:rPr lang="zh-CN" altLang="zh-CN" sz="1200" dirty="0" smtClean="0"/>
              <a:t>二义性</a:t>
            </a:r>
            <a:r>
              <a:rPr lang="zh-CN" altLang="en-US" sz="1200" dirty="0" smtClean="0"/>
              <a:t>。</a:t>
            </a:r>
            <a:endParaRPr lang="zh-CN" altLang="zh-CN" sz="1200" dirty="0"/>
          </a:p>
          <a:p>
            <a:pPr marL="285807" indent="-285807">
              <a:buFont typeface="Wingdings" panose="05000000000000000000" pitchFamily="2" charset="2"/>
              <a:buChar char="ü"/>
            </a:pPr>
            <a:r>
              <a:rPr lang="zh-CN" altLang="zh-CN" sz="1200" dirty="0"/>
              <a:t>非个性化</a:t>
            </a:r>
            <a:r>
              <a:rPr lang="zh-CN" altLang="zh-CN" sz="1200" dirty="0" smtClean="0"/>
              <a:t>需求</a:t>
            </a:r>
            <a:r>
              <a:rPr lang="zh-CN" altLang="en-US" sz="1200" dirty="0" smtClean="0"/>
              <a:t>。</a:t>
            </a:r>
            <a:endParaRPr lang="zh-CN" altLang="zh-CN" sz="1200" dirty="0"/>
          </a:p>
          <a:p>
            <a:pPr marL="285807" indent="-285807">
              <a:buFont typeface="Wingdings" panose="05000000000000000000" pitchFamily="2" charset="2"/>
              <a:buChar char="ü"/>
            </a:pPr>
            <a:r>
              <a:rPr lang="zh-CN" altLang="zh-CN" sz="1200" dirty="0"/>
              <a:t>必须是明细粒度的</a:t>
            </a:r>
            <a:r>
              <a:rPr lang="zh-CN" altLang="zh-CN" sz="1200" dirty="0" smtClean="0"/>
              <a:t>数据。</a:t>
            </a:r>
            <a:endParaRPr lang="zh-CN" altLang="zh-CN" sz="1200" dirty="0"/>
          </a:p>
        </p:txBody>
      </p:sp>
      <p:sp>
        <p:nvSpPr>
          <p:cNvPr id="26" name="TextBox 38"/>
          <p:cNvSpPr txBox="1"/>
          <p:nvPr/>
        </p:nvSpPr>
        <p:spPr>
          <a:xfrm>
            <a:off x="3648774" y="4461736"/>
            <a:ext cx="3481121" cy="848627"/>
          </a:xfrm>
          <a:prstGeom prst="rect">
            <a:avLst/>
          </a:prstGeom>
          <a:noFill/>
        </p:spPr>
        <p:txBody>
          <a:bodyPr wrap="square" lIns="108900" tIns="54450" rIns="108900" bIns="54450" rtlCol="0">
            <a:spAutoFit/>
          </a:bodyPr>
          <a:lstStyle>
            <a:defPPr>
              <a:defRPr lang="zh-CN"/>
            </a:defPPr>
            <a:lvl1pPr marL="285750" lvl="0" indent="-285750">
              <a:buFont typeface="Wingdings" panose="05000000000000000000" pitchFamily="2" charset="2"/>
              <a:buChar char="ü"/>
              <a:defRPr sz="1400"/>
            </a:lvl1pPr>
          </a:lstStyle>
          <a:p>
            <a:r>
              <a:rPr lang="zh-CN" altLang="en-US" sz="1200" dirty="0" smtClean="0"/>
              <a:t>不</a:t>
            </a:r>
            <a:r>
              <a:rPr lang="zh-CN" altLang="en-US" sz="1200" dirty="0"/>
              <a:t>针对特定的应用需求设计。</a:t>
            </a:r>
          </a:p>
          <a:p>
            <a:r>
              <a:rPr lang="zh-CN" altLang="en-US" sz="1200" dirty="0"/>
              <a:t>保存企业唯一准确数据版本。</a:t>
            </a:r>
          </a:p>
          <a:p>
            <a:r>
              <a:rPr lang="zh-CN" altLang="en-US" sz="1200" dirty="0"/>
              <a:t>记录数据的变化历史。</a:t>
            </a:r>
          </a:p>
          <a:p>
            <a:r>
              <a:rPr lang="zh-CN" altLang="en-US" sz="1200" dirty="0"/>
              <a:t>数据稳定</a:t>
            </a:r>
            <a:r>
              <a:rPr lang="zh-CN" altLang="en-US" sz="1200" dirty="0" smtClean="0"/>
              <a:t>。</a:t>
            </a:r>
            <a:endParaRPr lang="zh-CN" altLang="en-US" sz="1200" dirty="0"/>
          </a:p>
        </p:txBody>
      </p:sp>
      <p:sp>
        <p:nvSpPr>
          <p:cNvPr id="27" name="矩形 26"/>
          <p:cNvSpPr/>
          <p:nvPr/>
        </p:nvSpPr>
        <p:spPr>
          <a:xfrm>
            <a:off x="409062" y="2576650"/>
            <a:ext cx="1157931" cy="576330"/>
          </a:xfrm>
          <a:prstGeom prst="rect">
            <a:avLst/>
          </a:prstGeom>
          <a:solidFill>
            <a:srgbClr val="0070C0">
              <a:alpha val="60000"/>
            </a:srgbClr>
          </a:solidFill>
          <a:ln w="9525">
            <a:noFill/>
            <a:miter lim="800000"/>
            <a:headEnd/>
            <a:tailEnd/>
          </a:ln>
          <a:effectLst/>
        </p:spPr>
        <p:txBody>
          <a:bodyPr wrap="square" lIns="108900" tIns="108900" rIns="108900" bIns="108900" rtlCol="0" anchor="ctr">
            <a:prstTxWarp prst="textNoShape">
              <a:avLst/>
            </a:prstTxWarp>
            <a:noAutofit/>
          </a:bodyPr>
          <a:lstStyle/>
          <a:p>
            <a:pPr algn="ctr"/>
            <a:r>
              <a:rPr lang="en-US" altLang="zh-CN" sz="1600" kern="0" dirty="0" smtClean="0">
                <a:solidFill>
                  <a:prstClr val="white"/>
                </a:solidFill>
                <a:latin typeface="微软雅黑" pitchFamily="34" charset="-122"/>
                <a:ea typeface="微软雅黑" pitchFamily="34" charset="-122"/>
              </a:rPr>
              <a:t>ADS</a:t>
            </a:r>
            <a:endParaRPr lang="zh-CN" altLang="en-US" sz="1600" kern="0" dirty="0" smtClean="0">
              <a:solidFill>
                <a:prstClr val="white"/>
              </a:solidFill>
              <a:latin typeface="微软雅黑" pitchFamily="34" charset="-122"/>
              <a:ea typeface="微软雅黑" pitchFamily="34" charset="-122"/>
            </a:endParaRPr>
          </a:p>
        </p:txBody>
      </p:sp>
      <p:sp>
        <p:nvSpPr>
          <p:cNvPr id="29" name="TextBox 41"/>
          <p:cNvSpPr txBox="1"/>
          <p:nvPr/>
        </p:nvSpPr>
        <p:spPr>
          <a:xfrm>
            <a:off x="1683124" y="2628360"/>
            <a:ext cx="2279578" cy="285396"/>
          </a:xfrm>
          <a:prstGeom prst="rect">
            <a:avLst/>
          </a:prstGeom>
          <a:noFill/>
        </p:spPr>
        <p:txBody>
          <a:bodyPr wrap="square" lIns="108900" tIns="54450" rIns="108900" bIns="54450" rtlCol="0">
            <a:spAutoFit/>
          </a:bodyPr>
          <a:lstStyle/>
          <a:p>
            <a:pPr>
              <a:lnSpc>
                <a:spcPct val="95000"/>
              </a:lnSpc>
              <a:spcBef>
                <a:spcPts val="476"/>
              </a:spcBef>
            </a:pPr>
            <a:r>
              <a:rPr lang="zh-CN" altLang="zh-CN" sz="1200" dirty="0" smtClean="0"/>
              <a:t>对外</a:t>
            </a:r>
            <a:r>
              <a:rPr lang="zh-CN" altLang="en-US" sz="1200" dirty="0" smtClean="0"/>
              <a:t>提供数据</a:t>
            </a:r>
            <a:r>
              <a:rPr lang="zh-CN" altLang="zh-CN" sz="1200" dirty="0" smtClean="0"/>
              <a:t>服务</a:t>
            </a:r>
            <a:endParaRPr lang="zh-CN" altLang="en-US" sz="1200" dirty="0" smtClean="0">
              <a:solidFill>
                <a:srgbClr val="231F20"/>
              </a:solidFill>
              <a:latin typeface="微软雅黑" pitchFamily="34" charset="-122"/>
              <a:ea typeface="微软雅黑" pitchFamily="34" charset="-122"/>
            </a:endParaRPr>
          </a:p>
        </p:txBody>
      </p:sp>
      <p:sp>
        <p:nvSpPr>
          <p:cNvPr id="30" name="TextBox 42"/>
          <p:cNvSpPr txBox="1"/>
          <p:nvPr/>
        </p:nvSpPr>
        <p:spPr>
          <a:xfrm>
            <a:off x="3661762" y="5578253"/>
            <a:ext cx="3492909" cy="1033293"/>
          </a:xfrm>
          <a:prstGeom prst="rect">
            <a:avLst/>
          </a:prstGeom>
          <a:solidFill>
            <a:schemeClr val="bg1"/>
          </a:solidFill>
        </p:spPr>
        <p:txBody>
          <a:bodyPr wrap="square" lIns="108900" tIns="54450" rIns="108900" bIns="54450" rtlCol="0">
            <a:spAutoFit/>
          </a:bodyPr>
          <a:lstStyle>
            <a:defPPr>
              <a:defRPr lang="zh-CN"/>
            </a:defPPr>
            <a:lvl1pPr marL="285750" lvl="0" indent="-285750">
              <a:buFont typeface="Wingdings" panose="05000000000000000000" pitchFamily="2" charset="2"/>
              <a:buChar char="ü"/>
              <a:defRPr sz="1400"/>
            </a:lvl1pPr>
          </a:lstStyle>
          <a:p>
            <a:r>
              <a:rPr lang="zh-CN" altLang="en-US" sz="1200" dirty="0" smtClean="0"/>
              <a:t>数据结构不应改变，不应转换，以便审计；</a:t>
            </a:r>
          </a:p>
          <a:p>
            <a:r>
              <a:rPr lang="zh-CN" altLang="en-US" sz="1200" dirty="0" smtClean="0"/>
              <a:t>当需要源表</a:t>
            </a:r>
            <a:r>
              <a:rPr lang="en-US" altLang="zh-CN" sz="1200" dirty="0" smtClean="0"/>
              <a:t>/</a:t>
            </a:r>
            <a:r>
              <a:rPr lang="zh-CN" altLang="en-US" sz="1200" dirty="0" smtClean="0"/>
              <a:t>文件的一个或多个字段时，抽取加载该表全部字段；</a:t>
            </a:r>
          </a:p>
          <a:p>
            <a:r>
              <a:rPr lang="zh-CN" altLang="en-US" sz="1200" dirty="0" smtClean="0"/>
              <a:t>避免</a:t>
            </a:r>
            <a:r>
              <a:rPr lang="zh-CN" altLang="en-US" sz="1200" dirty="0"/>
              <a:t>在</a:t>
            </a:r>
            <a:r>
              <a:rPr lang="en-US" altLang="zh-CN" sz="1200" dirty="0"/>
              <a:t>ETL</a:t>
            </a:r>
            <a:r>
              <a:rPr lang="zh-CN" altLang="en-US" sz="1200" dirty="0"/>
              <a:t>过程中直接修改加载的数</a:t>
            </a:r>
            <a:r>
              <a:rPr lang="zh-CN" altLang="en-US" sz="1200" dirty="0" smtClean="0"/>
              <a:t>据；</a:t>
            </a:r>
            <a:endParaRPr lang="zh-CN" altLang="en-US" sz="1200" dirty="0"/>
          </a:p>
          <a:p>
            <a:r>
              <a:rPr lang="en-US" altLang="zh-CN" sz="1200" dirty="0"/>
              <a:t>ODS</a:t>
            </a:r>
            <a:r>
              <a:rPr lang="zh-CN" altLang="en-US" sz="1200" dirty="0"/>
              <a:t>的数据装载同步源系统变</a:t>
            </a:r>
            <a:r>
              <a:rPr lang="zh-CN" altLang="en-US" sz="1200" dirty="0" smtClean="0"/>
              <a:t>更；</a:t>
            </a:r>
            <a:endParaRPr lang="en-US" altLang="zh-CN" sz="1200" dirty="0"/>
          </a:p>
        </p:txBody>
      </p:sp>
      <p:sp>
        <p:nvSpPr>
          <p:cNvPr id="33" name="TextBox 45"/>
          <p:cNvSpPr txBox="1"/>
          <p:nvPr/>
        </p:nvSpPr>
        <p:spPr>
          <a:xfrm>
            <a:off x="8254693" y="2018090"/>
            <a:ext cx="1015236" cy="314686"/>
          </a:xfrm>
          <a:prstGeom prst="rect">
            <a:avLst/>
          </a:prstGeom>
          <a:noFill/>
        </p:spPr>
        <p:txBody>
          <a:bodyPr wrap="none" lIns="108900" tIns="54450" rIns="108900" bIns="54450" rtlCol="0">
            <a:spAutoFit/>
          </a:bodyPr>
          <a:lstStyle>
            <a:defPPr>
              <a:defRPr lang="zh-CN"/>
            </a:defPPr>
            <a:lvl1pPr>
              <a:lnSpc>
                <a:spcPct val="95000"/>
              </a:lnSpc>
              <a:spcBef>
                <a:spcPts val="476"/>
              </a:spcBef>
              <a:defRPr sz="1400">
                <a:solidFill>
                  <a:srgbClr val="FF0000"/>
                </a:solidFill>
                <a:latin typeface="微软雅黑" pitchFamily="34" charset="-122"/>
                <a:ea typeface="微软雅黑" pitchFamily="34" charset="-122"/>
              </a:defRPr>
            </a:lvl1pPr>
          </a:lstStyle>
          <a:p>
            <a:r>
              <a:rPr lang="zh-CN" altLang="en-US" b="1" dirty="0" smtClean="0">
                <a:solidFill>
                  <a:srgbClr val="C00000"/>
                </a:solidFill>
              </a:rPr>
              <a:t>功能</a:t>
            </a:r>
            <a:r>
              <a:rPr lang="en-US" altLang="zh-CN" b="1" dirty="0" smtClean="0">
                <a:solidFill>
                  <a:srgbClr val="C00000"/>
                </a:solidFill>
              </a:rPr>
              <a:t>/</a:t>
            </a:r>
            <a:r>
              <a:rPr lang="zh-CN" altLang="en-US" b="1" dirty="0" smtClean="0">
                <a:solidFill>
                  <a:srgbClr val="C00000"/>
                </a:solidFill>
              </a:rPr>
              <a:t>目标</a:t>
            </a:r>
            <a:endParaRPr lang="zh-CN" altLang="en-US" b="1" dirty="0">
              <a:solidFill>
                <a:srgbClr val="C00000"/>
              </a:solidFill>
            </a:endParaRPr>
          </a:p>
        </p:txBody>
      </p:sp>
      <p:sp>
        <p:nvSpPr>
          <p:cNvPr id="34" name="TextBox 46"/>
          <p:cNvSpPr txBox="1"/>
          <p:nvPr/>
        </p:nvSpPr>
        <p:spPr>
          <a:xfrm>
            <a:off x="10907374" y="5919389"/>
            <a:ext cx="1021031" cy="314686"/>
          </a:xfrm>
          <a:prstGeom prst="rect">
            <a:avLst/>
          </a:prstGeom>
          <a:noFill/>
        </p:spPr>
        <p:txBody>
          <a:bodyPr wrap="square" lIns="108900" tIns="54450" rIns="108900" bIns="54450" rtlCol="0">
            <a:spAutoFit/>
          </a:bodyPr>
          <a:lstStyle/>
          <a:p>
            <a:pPr>
              <a:lnSpc>
                <a:spcPct val="95000"/>
              </a:lnSpc>
              <a:spcBef>
                <a:spcPts val="476"/>
              </a:spcBef>
            </a:pPr>
            <a:r>
              <a:rPr lang="zh-CN" altLang="en-US" sz="1400" dirty="0">
                <a:solidFill>
                  <a:srgbClr val="231F20"/>
                </a:solidFill>
                <a:latin typeface="微软雅黑" pitchFamily="34" charset="-122"/>
                <a:ea typeface="微软雅黑" pitchFamily="34" charset="-122"/>
              </a:rPr>
              <a:t>业务</a:t>
            </a:r>
            <a:r>
              <a:rPr lang="zh-CN" altLang="en-US" sz="1400" dirty="0" smtClean="0">
                <a:solidFill>
                  <a:srgbClr val="231F20"/>
                </a:solidFill>
                <a:latin typeface="微软雅黑" pitchFamily="34" charset="-122"/>
                <a:ea typeface="微软雅黑" pitchFamily="34" charset="-122"/>
              </a:rPr>
              <a:t>系统</a:t>
            </a:r>
          </a:p>
        </p:txBody>
      </p:sp>
      <p:sp>
        <p:nvSpPr>
          <p:cNvPr id="35" name="TextBox 47"/>
          <p:cNvSpPr txBox="1"/>
          <p:nvPr/>
        </p:nvSpPr>
        <p:spPr>
          <a:xfrm>
            <a:off x="10888528" y="4519812"/>
            <a:ext cx="1228553" cy="852393"/>
          </a:xfrm>
          <a:prstGeom prst="rect">
            <a:avLst/>
          </a:prstGeom>
          <a:noFill/>
        </p:spPr>
        <p:txBody>
          <a:bodyPr wrap="square" lIns="108900" tIns="54450" rIns="108900" bIns="54450" rtlCol="0">
            <a:spAutoFit/>
          </a:bodyPr>
          <a:lstStyle/>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主题域</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实体</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关系</a:t>
            </a:r>
          </a:p>
        </p:txBody>
      </p:sp>
      <p:sp>
        <p:nvSpPr>
          <p:cNvPr id="36" name="TextBox 48"/>
          <p:cNvSpPr txBox="1"/>
          <p:nvPr/>
        </p:nvSpPr>
        <p:spPr>
          <a:xfrm>
            <a:off x="10888529" y="3357786"/>
            <a:ext cx="1298972" cy="852218"/>
          </a:xfrm>
          <a:prstGeom prst="rect">
            <a:avLst/>
          </a:prstGeom>
          <a:noFill/>
        </p:spPr>
        <p:txBody>
          <a:bodyPr wrap="square" lIns="108900" tIns="54450" rIns="108900" bIns="54450" rtlCol="0">
            <a:spAutoFit/>
          </a:bodyPr>
          <a:lstStyle/>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分析对象</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业务流程</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指标</a:t>
            </a:r>
          </a:p>
        </p:txBody>
      </p:sp>
      <p:sp>
        <p:nvSpPr>
          <p:cNvPr id="37" name="TextBox 49"/>
          <p:cNvSpPr txBox="1"/>
          <p:nvPr/>
        </p:nvSpPr>
        <p:spPr>
          <a:xfrm>
            <a:off x="7269003" y="2396779"/>
            <a:ext cx="3448242" cy="848801"/>
          </a:xfrm>
          <a:prstGeom prst="rect">
            <a:avLst/>
          </a:prstGeom>
          <a:noFill/>
        </p:spPr>
        <p:txBody>
          <a:bodyPr wrap="square" lIns="108900" tIns="54450" rIns="108900" bIns="54450" rtlCol="0">
            <a:spAutoFit/>
          </a:bodyPr>
          <a:lstStyle>
            <a:defPPr>
              <a:defRPr lang="zh-CN"/>
            </a:defPPr>
            <a:lvl1pPr marL="285750" lvl="0" indent="-285750">
              <a:buFont typeface="Wingdings" panose="05000000000000000000" pitchFamily="2" charset="2"/>
              <a:buChar char="ü"/>
              <a:defRPr sz="1200"/>
            </a:lvl1pPr>
          </a:lstStyle>
          <a:p>
            <a:r>
              <a:rPr lang="zh-CN" altLang="zh-CN" dirty="0"/>
              <a:t>面向业务</a:t>
            </a:r>
            <a:r>
              <a:rPr lang="zh-CN" altLang="zh-CN" dirty="0" smtClean="0"/>
              <a:t>需求</a:t>
            </a:r>
            <a:r>
              <a:rPr lang="zh-CN" altLang="en-US" dirty="0" smtClean="0"/>
              <a:t>，从</a:t>
            </a:r>
            <a:r>
              <a:rPr lang="en-US" altLang="zh-CN" dirty="0" smtClean="0"/>
              <a:t>DWD</a:t>
            </a:r>
            <a:r>
              <a:rPr lang="zh-CN" altLang="en-US" dirty="0" smtClean="0"/>
              <a:t>与</a:t>
            </a:r>
            <a:r>
              <a:rPr lang="en-US" altLang="zh-CN" dirty="0" smtClean="0"/>
              <a:t>DWS</a:t>
            </a:r>
            <a:r>
              <a:rPr lang="zh-CN" altLang="en-US" dirty="0" smtClean="0"/>
              <a:t>组织加工数据。</a:t>
            </a:r>
            <a:endParaRPr lang="zh-CN" altLang="zh-CN" dirty="0"/>
          </a:p>
          <a:p>
            <a:r>
              <a:rPr lang="zh-CN" altLang="en-US" dirty="0"/>
              <a:t>提供业务友好性。不同业务需求，使用不同业务</a:t>
            </a:r>
            <a:r>
              <a:rPr lang="zh-CN" altLang="en-US" dirty="0" smtClean="0"/>
              <a:t>语义。</a:t>
            </a:r>
            <a:endParaRPr lang="zh-CN" altLang="en-US" dirty="0"/>
          </a:p>
          <a:p>
            <a:r>
              <a:rPr lang="zh-CN" altLang="en-US" dirty="0"/>
              <a:t>提供工具友好性。数据组织与存放重视性能</a:t>
            </a:r>
            <a:r>
              <a:rPr lang="zh-CN" altLang="en-US" dirty="0" smtClean="0"/>
              <a:t>。</a:t>
            </a:r>
            <a:endParaRPr lang="en-US" altLang="zh-CN" dirty="0" smtClean="0"/>
          </a:p>
        </p:txBody>
      </p:sp>
      <p:cxnSp>
        <p:nvCxnSpPr>
          <p:cNvPr id="39" name="直接箭头连接符 38"/>
          <p:cNvCxnSpPr>
            <a:stCxn id="9" idx="3"/>
            <a:endCxn id="10" idx="1"/>
          </p:cNvCxnSpPr>
          <p:nvPr/>
        </p:nvCxnSpPr>
        <p:spPr bwMode="auto">
          <a:xfrm flipV="1">
            <a:off x="7251603" y="1378212"/>
            <a:ext cx="1370086" cy="309818"/>
          </a:xfrm>
          <a:prstGeom prst="straightConnector1">
            <a:avLst/>
          </a:prstGeom>
          <a:noFill/>
          <a:ln w="9525" cap="flat" cmpd="sng" algn="ctr">
            <a:solidFill>
              <a:srgbClr val="FF9900"/>
            </a:solidFill>
            <a:prstDash val="solid"/>
            <a:round/>
            <a:headEnd type="none" w="med" len="med"/>
            <a:tailEnd type="arrow"/>
          </a:ln>
          <a:effectLst/>
        </p:spPr>
      </p:cxnSp>
      <p:cxnSp>
        <p:nvCxnSpPr>
          <p:cNvPr id="40" name="直接箭头连接符 39"/>
          <p:cNvCxnSpPr>
            <a:stCxn id="6" idx="3"/>
            <a:endCxn id="9" idx="1"/>
          </p:cNvCxnSpPr>
          <p:nvPr/>
        </p:nvCxnSpPr>
        <p:spPr bwMode="auto">
          <a:xfrm>
            <a:off x="4203047" y="1378213"/>
            <a:ext cx="1896128" cy="309817"/>
          </a:xfrm>
          <a:prstGeom prst="straightConnector1">
            <a:avLst/>
          </a:prstGeom>
          <a:noFill/>
          <a:ln w="9525" cap="flat" cmpd="sng" algn="ctr">
            <a:solidFill>
              <a:srgbClr val="FF9900"/>
            </a:solidFill>
            <a:prstDash val="solid"/>
            <a:round/>
            <a:headEnd type="none" w="med" len="med"/>
            <a:tailEnd type="arrow"/>
          </a:ln>
          <a:effectLst/>
        </p:spPr>
      </p:cxnSp>
      <p:sp>
        <p:nvSpPr>
          <p:cNvPr id="41" name="矩形 40"/>
          <p:cNvSpPr/>
          <p:nvPr/>
        </p:nvSpPr>
        <p:spPr>
          <a:xfrm>
            <a:off x="7269004" y="3411127"/>
            <a:ext cx="3243330" cy="663961"/>
          </a:xfrm>
          <a:prstGeom prst="rect">
            <a:avLst/>
          </a:prstGeom>
          <a:noFill/>
        </p:spPr>
        <p:txBody>
          <a:bodyPr wrap="square" lIns="108900" tIns="54450" rIns="108900" bIns="54450" rtlCol="0">
            <a:spAutoFit/>
          </a:bodyPr>
          <a:lstStyle/>
          <a:p>
            <a:pPr marL="285807" indent="-285807">
              <a:buFont typeface="Wingdings" panose="05000000000000000000" pitchFamily="2" charset="2"/>
              <a:buChar char="ü"/>
            </a:pPr>
            <a:r>
              <a:rPr lang="zh-CN" altLang="en-US" sz="1200" dirty="0"/>
              <a:t>提取业务规则一致的公共</a:t>
            </a:r>
            <a:r>
              <a:rPr lang="zh-CN" altLang="en-US" sz="1200" dirty="0" smtClean="0"/>
              <a:t>需求，避免输出</a:t>
            </a:r>
            <a:r>
              <a:rPr lang="zh-CN" altLang="zh-CN" sz="1200" dirty="0"/>
              <a:t>结果</a:t>
            </a:r>
            <a:r>
              <a:rPr lang="zh-CN" altLang="en-US" sz="1200" dirty="0" smtClean="0"/>
              <a:t>不一致。</a:t>
            </a:r>
            <a:endParaRPr lang="zh-CN" altLang="en-US" sz="1200" dirty="0"/>
          </a:p>
          <a:p>
            <a:pPr marL="285807" indent="-285807">
              <a:buFont typeface="Wingdings" panose="05000000000000000000" pitchFamily="2" charset="2"/>
              <a:buChar char="ü"/>
            </a:pPr>
            <a:r>
              <a:rPr lang="zh-CN" altLang="en-US" sz="1200" dirty="0"/>
              <a:t>避免重复加工、存储。</a:t>
            </a:r>
          </a:p>
        </p:txBody>
      </p:sp>
      <p:sp>
        <p:nvSpPr>
          <p:cNvPr id="42" name="矩形 41"/>
          <p:cNvSpPr/>
          <p:nvPr/>
        </p:nvSpPr>
        <p:spPr>
          <a:xfrm>
            <a:off x="7269004" y="4505562"/>
            <a:ext cx="2732526" cy="479295"/>
          </a:xfrm>
          <a:prstGeom prst="rect">
            <a:avLst/>
          </a:prstGeom>
          <a:noFill/>
        </p:spPr>
        <p:txBody>
          <a:bodyPr wrap="square" lIns="108900" tIns="54450" rIns="108900" bIns="54450" rtlCol="0">
            <a:spAutoFit/>
          </a:bodyPr>
          <a:lstStyle/>
          <a:p>
            <a:pPr marL="285807" indent="-285807">
              <a:buFont typeface="Wingdings" panose="05000000000000000000" pitchFamily="2" charset="2"/>
              <a:buChar char="ü"/>
            </a:pPr>
            <a:r>
              <a:rPr lang="zh-CN" altLang="en-US" sz="1200" dirty="0" smtClean="0"/>
              <a:t>向</a:t>
            </a:r>
            <a:r>
              <a:rPr lang="en-US" altLang="zh-CN" sz="1200" dirty="0" smtClean="0"/>
              <a:t>DWS</a:t>
            </a:r>
            <a:r>
              <a:rPr lang="zh-CN" altLang="en-US" sz="1200" dirty="0" smtClean="0"/>
              <a:t>、ADS</a:t>
            </a:r>
            <a:r>
              <a:rPr lang="zh-CN" altLang="en-US" sz="1200" dirty="0"/>
              <a:t>提供</a:t>
            </a:r>
            <a:r>
              <a:rPr lang="zh-CN" altLang="en-US" sz="1200" dirty="0" smtClean="0"/>
              <a:t>数据</a:t>
            </a:r>
            <a:endParaRPr lang="zh-CN" altLang="en-US" sz="1200" dirty="0"/>
          </a:p>
          <a:p>
            <a:pPr marL="285807" indent="-285807">
              <a:buFont typeface="Wingdings" panose="05000000000000000000" pitchFamily="2" charset="2"/>
              <a:buChar char="ü"/>
            </a:pPr>
            <a:r>
              <a:rPr lang="zh-CN" altLang="en-US" sz="1200" dirty="0"/>
              <a:t>整合业务源</a:t>
            </a:r>
            <a:r>
              <a:rPr lang="zh-CN" altLang="en-US" sz="1200" dirty="0" smtClean="0"/>
              <a:t>数据</a:t>
            </a:r>
            <a:endParaRPr lang="zh-CN" altLang="en-US" sz="1200" dirty="0"/>
          </a:p>
        </p:txBody>
      </p:sp>
      <p:sp>
        <p:nvSpPr>
          <p:cNvPr id="43" name="矩形 42"/>
          <p:cNvSpPr/>
          <p:nvPr/>
        </p:nvSpPr>
        <p:spPr>
          <a:xfrm>
            <a:off x="7269966" y="5578253"/>
            <a:ext cx="3141301" cy="1033293"/>
          </a:xfrm>
          <a:prstGeom prst="rect">
            <a:avLst/>
          </a:prstGeom>
          <a:solidFill>
            <a:schemeClr val="bg1"/>
          </a:solidFill>
        </p:spPr>
        <p:txBody>
          <a:bodyPr wrap="square" lIns="108900" tIns="54450" rIns="108900" bIns="54450" rtlCol="0">
            <a:spAutoFit/>
          </a:bodyPr>
          <a:lstStyle/>
          <a:p>
            <a:pPr marL="285807" indent="-285807">
              <a:buFont typeface="Wingdings" panose="05000000000000000000" pitchFamily="2" charset="2"/>
              <a:buChar char="ü"/>
            </a:pPr>
            <a:r>
              <a:rPr lang="zh-CN" altLang="en-US" sz="1200" dirty="0"/>
              <a:t>收集缓存源系统数据； </a:t>
            </a:r>
          </a:p>
          <a:p>
            <a:pPr marL="285807" indent="-285807">
              <a:buFont typeface="Wingdings" panose="05000000000000000000" pitchFamily="2" charset="2"/>
              <a:buChar char="ü"/>
            </a:pPr>
            <a:r>
              <a:rPr lang="zh-CN" altLang="en-US" sz="1200" dirty="0"/>
              <a:t>保留历史源数据；</a:t>
            </a:r>
          </a:p>
          <a:p>
            <a:pPr marL="285807" indent="-285807">
              <a:buFont typeface="Wingdings" panose="05000000000000000000" pitchFamily="2" charset="2"/>
              <a:buChar char="ü"/>
            </a:pPr>
            <a:r>
              <a:rPr lang="zh-CN" altLang="en-US" sz="1200" dirty="0" smtClean="0"/>
              <a:t>对多</a:t>
            </a:r>
            <a:r>
              <a:rPr lang="zh-CN" altLang="en-US" sz="1200" dirty="0"/>
              <a:t>结构、非结构化</a:t>
            </a:r>
            <a:r>
              <a:rPr lang="zh-CN" altLang="en-US" sz="1200" dirty="0" smtClean="0"/>
              <a:t>数据进行</a:t>
            </a:r>
            <a:r>
              <a:rPr lang="zh-CN" altLang="en-US" sz="1200" dirty="0"/>
              <a:t>结构化处理；</a:t>
            </a:r>
          </a:p>
          <a:p>
            <a:pPr marL="285807" indent="-285807">
              <a:buFont typeface="Wingdings" panose="05000000000000000000" pitchFamily="2" charset="2"/>
              <a:buChar char="ü"/>
            </a:pPr>
            <a:r>
              <a:rPr lang="zh-CN" altLang="en-US" sz="1200" dirty="0"/>
              <a:t>按需对加密字段解密处</a:t>
            </a:r>
            <a:r>
              <a:rPr lang="zh-CN" altLang="en-US" sz="1200" dirty="0" smtClean="0"/>
              <a:t>理；</a:t>
            </a:r>
            <a:endParaRPr lang="zh-CN" altLang="en-US" sz="1200" dirty="0"/>
          </a:p>
        </p:txBody>
      </p:sp>
      <p:sp>
        <p:nvSpPr>
          <p:cNvPr id="44" name="TextBox 45"/>
          <p:cNvSpPr txBox="1"/>
          <p:nvPr/>
        </p:nvSpPr>
        <p:spPr>
          <a:xfrm>
            <a:off x="11048919" y="2025226"/>
            <a:ext cx="758690" cy="314686"/>
          </a:xfrm>
          <a:prstGeom prst="rect">
            <a:avLst/>
          </a:prstGeom>
          <a:noFill/>
        </p:spPr>
        <p:txBody>
          <a:bodyPr wrap="none" lIns="108900" tIns="54450" rIns="108900" bIns="54450" rtlCol="0">
            <a:spAutoFit/>
          </a:bodyPr>
          <a:lstStyle/>
          <a:p>
            <a:pPr>
              <a:lnSpc>
                <a:spcPct val="95000"/>
              </a:lnSpc>
              <a:spcBef>
                <a:spcPts val="476"/>
              </a:spcBef>
            </a:pPr>
            <a:r>
              <a:rPr lang="zh-CN" altLang="en-US" sz="1400" b="1" dirty="0" smtClean="0">
                <a:solidFill>
                  <a:srgbClr val="C00000"/>
                </a:solidFill>
                <a:latin typeface="微软雅黑" pitchFamily="34" charset="-122"/>
                <a:ea typeface="微软雅黑" pitchFamily="34" charset="-122"/>
              </a:rPr>
              <a:t>关键词</a:t>
            </a:r>
          </a:p>
        </p:txBody>
      </p:sp>
      <p:sp>
        <p:nvSpPr>
          <p:cNvPr id="45" name="TextBox 49"/>
          <p:cNvSpPr txBox="1"/>
          <p:nvPr/>
        </p:nvSpPr>
        <p:spPr>
          <a:xfrm>
            <a:off x="10921887" y="2438618"/>
            <a:ext cx="1265613" cy="852393"/>
          </a:xfrm>
          <a:prstGeom prst="rect">
            <a:avLst/>
          </a:prstGeom>
          <a:noFill/>
        </p:spPr>
        <p:txBody>
          <a:bodyPr wrap="square" lIns="108900" tIns="54450" rIns="108900" bIns="54450" rtlCol="0">
            <a:spAutoFit/>
          </a:bodyPr>
          <a:lstStyle/>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数据集市</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指标</a:t>
            </a:r>
            <a:endParaRPr lang="en-US" altLang="zh-CN" sz="1400" dirty="0" smtClean="0">
              <a:solidFill>
                <a:srgbClr val="231F20"/>
              </a:solidFill>
              <a:latin typeface="微软雅黑" pitchFamily="34" charset="-122"/>
              <a:ea typeface="微软雅黑" pitchFamily="34" charset="-122"/>
            </a:endParaRPr>
          </a:p>
          <a:p>
            <a:pPr>
              <a:lnSpc>
                <a:spcPct val="95000"/>
              </a:lnSpc>
              <a:spcBef>
                <a:spcPts val="476"/>
              </a:spcBef>
            </a:pPr>
            <a:r>
              <a:rPr lang="zh-CN" altLang="en-US" sz="1400" dirty="0" smtClean="0">
                <a:solidFill>
                  <a:srgbClr val="231F20"/>
                </a:solidFill>
                <a:latin typeface="微软雅黑" pitchFamily="34" charset="-122"/>
                <a:ea typeface="微软雅黑" pitchFamily="34" charset="-122"/>
              </a:rPr>
              <a:t>维度</a:t>
            </a:r>
          </a:p>
        </p:txBody>
      </p:sp>
      <p:cxnSp>
        <p:nvCxnSpPr>
          <p:cNvPr id="28" name="直接连接符 27"/>
          <p:cNvCxnSpPr/>
          <p:nvPr/>
        </p:nvCxnSpPr>
        <p:spPr>
          <a:xfrm>
            <a:off x="409061" y="5545195"/>
            <a:ext cx="11379701" cy="3305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683773"/>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400" dirty="0" smtClean="0">
                <a:latin typeface="微软雅黑" pitchFamily="34" charset="-122"/>
                <a:ea typeface="微软雅黑" pitchFamily="34" charset="-122"/>
              </a:rPr>
              <a:t>数据架构</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用户访问场景</a:t>
            </a:r>
            <a:r>
              <a:rPr lang="en-US" altLang="zh-CN" sz="2000" dirty="0" smtClean="0">
                <a:latin typeface="微软雅黑" pitchFamily="34" charset="-122"/>
                <a:ea typeface="微软雅黑" pitchFamily="34" charset="-122"/>
              </a:rPr>
              <a:t/>
            </a:r>
            <a:br>
              <a:rPr lang="en-US" altLang="zh-CN" sz="2000" dirty="0" smtClean="0">
                <a:latin typeface="微软雅黑" pitchFamily="34" charset="-122"/>
                <a:ea typeface="微软雅黑" pitchFamily="34" charset="-122"/>
              </a:rPr>
            </a:br>
            <a:r>
              <a:rPr lang="zh-CN" altLang="en-US" sz="2000" b="0" dirty="0" smtClean="0">
                <a:latin typeface="微软雅黑" pitchFamily="34" charset="-122"/>
                <a:ea typeface="微软雅黑" pitchFamily="34" charset="-122"/>
              </a:rPr>
              <a:t>不同用户按角色授权，可访问数据架构的不同层次获取数据</a:t>
            </a:r>
            <a:endParaRPr lang="zh-CN" altLang="en-US" sz="2000" dirty="0">
              <a:latin typeface="微软雅黑" pitchFamily="34" charset="-122"/>
              <a:ea typeface="微软雅黑" pitchFamily="34" charset="-122"/>
            </a:endParaRPr>
          </a:p>
        </p:txBody>
      </p:sp>
      <p:grpSp>
        <p:nvGrpSpPr>
          <p:cNvPr id="2" name="组合 22"/>
          <p:cNvGrpSpPr/>
          <p:nvPr/>
        </p:nvGrpSpPr>
        <p:grpSpPr>
          <a:xfrm>
            <a:off x="1045411" y="2901777"/>
            <a:ext cx="6261280" cy="3261472"/>
            <a:chOff x="2759674" y="2916321"/>
            <a:chExt cx="6261280" cy="3261472"/>
          </a:xfrm>
        </p:grpSpPr>
        <p:sp>
          <p:nvSpPr>
            <p:cNvPr id="10" name="矩形 9"/>
            <p:cNvSpPr/>
            <p:nvPr/>
          </p:nvSpPr>
          <p:spPr>
            <a:xfrm>
              <a:off x="2759674" y="2916321"/>
              <a:ext cx="6261280" cy="3261472"/>
            </a:xfrm>
            <a:prstGeom prst="rect">
              <a:avLst/>
            </a:prstGeom>
            <a:solidFill>
              <a:srgbClr val="7CBF33"/>
            </a:solidFill>
            <a:ln w="9525"/>
          </p:spPr>
          <p:style>
            <a:lnRef idx="2">
              <a:schemeClr val="accent1">
                <a:shade val="50000"/>
              </a:schemeClr>
            </a:lnRef>
            <a:fillRef idx="1">
              <a:schemeClr val="accent1"/>
            </a:fillRef>
            <a:effectRef idx="0">
              <a:schemeClr val="accent1"/>
            </a:effectRef>
            <a:fontRef idx="minor">
              <a:schemeClr val="lt1"/>
            </a:fontRef>
          </p:style>
          <p:txBody>
            <a:bodyPr lIns="91323" tIns="45661" rIns="91323" bIns="45661"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err="1" smtClean="0">
                  <a:solidFill>
                    <a:srgbClr val="FF0000"/>
                  </a:solidFill>
                  <a:latin typeface="微软雅黑" panose="020B0503020204020204" pitchFamily="34" charset="-122"/>
                  <a:ea typeface="微软雅黑" panose="020B0503020204020204" pitchFamily="34" charset="-122"/>
                </a:rPr>
                <a:t>DataOne</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pSp>
          <p:nvGrpSpPr>
            <p:cNvPr id="4" name="组合 11"/>
            <p:cNvGrpSpPr/>
            <p:nvPr/>
          </p:nvGrpSpPr>
          <p:grpSpPr>
            <a:xfrm>
              <a:off x="2869402" y="3051802"/>
              <a:ext cx="5973248" cy="2851998"/>
              <a:chOff x="2140563" y="2450004"/>
              <a:chExt cx="5973248" cy="2851998"/>
            </a:xfrm>
          </p:grpSpPr>
          <p:sp>
            <p:nvSpPr>
              <p:cNvPr id="13" name="矩形 12"/>
              <p:cNvSpPr/>
              <p:nvPr/>
            </p:nvSpPr>
            <p:spPr>
              <a:xfrm>
                <a:off x="2499474" y="2725138"/>
                <a:ext cx="5110272" cy="383702"/>
              </a:xfrm>
              <a:prstGeom prst="rect">
                <a:avLst/>
              </a:prstGeom>
              <a:solidFill>
                <a:schemeClr val="bg2">
                  <a:lumMod val="40000"/>
                  <a:lumOff val="60000"/>
                  <a:alpha val="36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91323" tIns="45661" rIns="91323" bIns="45661"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866" dirty="0" smtClean="0">
                    <a:solidFill>
                      <a:srgbClr val="000000"/>
                    </a:solidFill>
                    <a:latin typeface="微软雅黑" panose="020B0503020204020204" pitchFamily="34" charset="-122"/>
                    <a:ea typeface="微软雅黑" panose="020B0503020204020204" pitchFamily="34" charset="-122"/>
                  </a:rPr>
                  <a:t>ADS</a:t>
                </a:r>
                <a:endParaRPr lang="zh-CN" altLang="en-US" sz="1866"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5607667" y="3383974"/>
                <a:ext cx="2002079" cy="933578"/>
              </a:xfrm>
              <a:prstGeom prst="rect">
                <a:avLst/>
              </a:prstGeom>
              <a:solidFill>
                <a:schemeClr val="bg2">
                  <a:lumMod val="40000"/>
                  <a:lumOff val="60000"/>
                  <a:alpha val="36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91323" tIns="45661" rIns="91323" bIns="45661"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altLang="zh-CN" sz="1866" dirty="0" smtClean="0">
                    <a:solidFill>
                      <a:srgbClr val="000000"/>
                    </a:solidFill>
                    <a:latin typeface="微软雅黑" panose="020B0503020204020204" pitchFamily="34" charset="-122"/>
                    <a:ea typeface="微软雅黑" panose="020B0503020204020204" pitchFamily="34" charset="-122"/>
                  </a:rPr>
                  <a:t>DWS</a:t>
                </a:r>
                <a:endParaRPr lang="zh-CN" altLang="en-US" sz="1066" dirty="0">
                  <a:solidFill>
                    <a:srgbClr val="0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2485329" y="3396619"/>
                <a:ext cx="3108193" cy="920933"/>
              </a:xfrm>
              <a:prstGeom prst="rect">
                <a:avLst/>
              </a:prstGeom>
              <a:solidFill>
                <a:schemeClr val="bg2">
                  <a:lumMod val="40000"/>
                  <a:lumOff val="60000"/>
                  <a:alpha val="36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91323" tIns="45661" rIns="91323" bIns="45661"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866" dirty="0" smtClean="0">
                    <a:solidFill>
                      <a:srgbClr val="000000"/>
                    </a:solidFill>
                    <a:latin typeface="微软雅黑" panose="020B0503020204020204" pitchFamily="34" charset="-122"/>
                    <a:ea typeface="微软雅黑" panose="020B0503020204020204" pitchFamily="34" charset="-122"/>
                  </a:rPr>
                  <a:t>DWD</a:t>
                </a:r>
                <a:endParaRPr lang="zh-CN" altLang="en-US" sz="1066" dirty="0">
                  <a:solidFill>
                    <a:srgbClr val="000000"/>
                  </a:solidFill>
                  <a:latin typeface="微软雅黑" panose="020B0503020204020204" pitchFamily="34" charset="-122"/>
                  <a:ea typeface="微软雅黑" panose="020B0503020204020204" pitchFamily="34" charset="-122"/>
                </a:endParaRPr>
              </a:p>
            </p:txBody>
          </p:sp>
          <p:sp>
            <p:nvSpPr>
              <p:cNvPr id="16" name="矩形 15"/>
              <p:cNvSpPr/>
              <p:nvPr/>
            </p:nvSpPr>
            <p:spPr>
              <a:xfrm>
                <a:off x="2485329" y="4739578"/>
                <a:ext cx="5124426" cy="383702"/>
              </a:xfrm>
              <a:prstGeom prst="rect">
                <a:avLst/>
              </a:prstGeom>
              <a:solidFill>
                <a:schemeClr val="bg2">
                  <a:lumMod val="40000"/>
                  <a:lumOff val="60000"/>
                  <a:alpha val="36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91323" tIns="45661" rIns="91323" bIns="45661" rtlCol="0" anchor="ctr"/>
              <a:lstStyle/>
              <a:p>
                <a:pPr defTabSz="914400"/>
                <a:r>
                  <a:rPr lang="en-US" altLang="zh-CN" sz="1866" dirty="0" smtClean="0">
                    <a:solidFill>
                      <a:srgbClr val="000000"/>
                    </a:solidFill>
                    <a:latin typeface="微软雅黑" panose="020B0503020204020204" pitchFamily="34" charset="-122"/>
                    <a:ea typeface="微软雅黑" panose="020B0503020204020204" pitchFamily="34" charset="-122"/>
                  </a:rPr>
                  <a:t>ODS</a:t>
                </a:r>
                <a:endParaRPr lang="zh-CN" altLang="en-US" sz="1866" dirty="0">
                  <a:solidFill>
                    <a:srgbClr val="000000"/>
                  </a:solidFill>
                  <a:latin typeface="微软雅黑" panose="020B0503020204020204" pitchFamily="34" charset="-122"/>
                  <a:ea typeface="微软雅黑" panose="020B0503020204020204" pitchFamily="34" charset="-122"/>
                </a:endParaRPr>
              </a:p>
            </p:txBody>
          </p:sp>
          <p:sp>
            <p:nvSpPr>
              <p:cNvPr id="17" name="圆角矩形 16"/>
              <p:cNvSpPr/>
              <p:nvPr/>
            </p:nvSpPr>
            <p:spPr bwMode="auto">
              <a:xfrm>
                <a:off x="2140563" y="2450004"/>
                <a:ext cx="5973248" cy="2851998"/>
              </a:xfrm>
              <a:prstGeom prst="roundRect">
                <a:avLst/>
              </a:prstGeom>
              <a:no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rot="0" spcFirstLastPara="0" vertOverflow="overflow" horzOverflow="overflow" vert="horz" wrap="square" lIns="40640" tIns="40640" rIns="40640" bIns="40640" numCol="1" spcCol="0" rtlCol="0" fromWordArt="0" anchor="ctr" anchorCtr="0" forceAA="0" compatLnSpc="1">
                <a:prstTxWarp prst="textNoShape">
                  <a:avLst/>
                </a:prstTxWarp>
                <a:noAutofit/>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Gill Sans" charset="0"/>
                  <a:sym typeface="Gill Sans" charset="0"/>
                </a:endParaRPr>
              </a:p>
            </p:txBody>
          </p:sp>
        </p:grpSp>
      </p:grpSp>
      <p:grpSp>
        <p:nvGrpSpPr>
          <p:cNvPr id="5" name="组合 21"/>
          <p:cNvGrpSpPr/>
          <p:nvPr/>
        </p:nvGrpSpPr>
        <p:grpSpPr>
          <a:xfrm>
            <a:off x="985019" y="1125539"/>
            <a:ext cx="6287375" cy="1008112"/>
            <a:chOff x="3158670" y="1269554"/>
            <a:chExt cx="5718268" cy="833079"/>
          </a:xfrm>
        </p:grpSpPr>
        <p:sp>
          <p:nvSpPr>
            <p:cNvPr id="19" name="Rectangle 1"/>
            <p:cNvSpPr/>
            <p:nvPr/>
          </p:nvSpPr>
          <p:spPr bwMode="auto">
            <a:xfrm>
              <a:off x="3158670" y="1269554"/>
              <a:ext cx="1964705" cy="833079"/>
            </a:xfrm>
            <a:prstGeom prst="rect">
              <a:avLst/>
            </a:prstGeom>
            <a:solidFill>
              <a:schemeClr val="accent2">
                <a:lumMod val="7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200" b="1" dirty="0" smtClean="0">
                  <a:solidFill>
                    <a:schemeClr val="bg1"/>
                  </a:solidFill>
                  <a:latin typeface="微软雅黑" panose="020B0503020204020204" pitchFamily="34" charset="-122"/>
                  <a:ea typeface="微软雅黑" panose="020B0503020204020204" pitchFamily="34" charset="-122"/>
                </a:rPr>
                <a:t>业务</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pPr>
              <a:r>
                <a:rPr lang="zh-CN" altLang="en-US" sz="1200" dirty="0" smtClean="0">
                  <a:solidFill>
                    <a:schemeClr val="bg1"/>
                  </a:solidFill>
                  <a:latin typeface="微软雅黑" panose="020B0503020204020204" pitchFamily="34" charset="-122"/>
                  <a:ea typeface="微软雅黑" panose="020B0503020204020204" pitchFamily="34" charset="-122"/>
                </a:rPr>
                <a:t>运营人员</a:t>
              </a:r>
              <a:endParaRPr lang="en-US" sz="1200" dirty="0">
                <a:solidFill>
                  <a:schemeClr val="bg1"/>
                </a:solidFill>
                <a:latin typeface="微软雅黑" panose="020B0503020204020204" pitchFamily="34" charset="-122"/>
                <a:ea typeface="微软雅黑" panose="020B0503020204020204" pitchFamily="34" charset="-122"/>
              </a:endParaRPr>
            </a:p>
          </p:txBody>
        </p:sp>
        <p:sp>
          <p:nvSpPr>
            <p:cNvPr id="20" name="Rectangle 115"/>
            <p:cNvSpPr/>
            <p:nvPr/>
          </p:nvSpPr>
          <p:spPr bwMode="auto">
            <a:xfrm>
              <a:off x="5123375" y="1269554"/>
              <a:ext cx="2161174" cy="833079"/>
            </a:xfrm>
            <a:prstGeom prst="rect">
              <a:avLst/>
            </a:prstGeom>
            <a:solidFill>
              <a:schemeClr val="tx2">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200" b="1" dirty="0" smtClean="0">
                  <a:solidFill>
                    <a:schemeClr val="bg1"/>
                  </a:solidFill>
                  <a:latin typeface="微软雅黑" panose="020B0503020204020204" pitchFamily="34" charset="-122"/>
                  <a:ea typeface="微软雅黑" panose="020B0503020204020204" pitchFamily="34" charset="-122"/>
                </a:rPr>
                <a:t>业务</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pPr>
              <a:r>
                <a:rPr lang="zh-CN" altLang="en-US" sz="1200" dirty="0" smtClean="0">
                  <a:solidFill>
                    <a:schemeClr val="bg1"/>
                  </a:solidFill>
                  <a:latin typeface="微软雅黑" panose="020B0503020204020204" pitchFamily="34" charset="-122"/>
                  <a:ea typeface="微软雅黑" panose="020B0503020204020204" pitchFamily="34" charset="-122"/>
                </a:rPr>
                <a:t>业务分析师</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pPr>
              <a:r>
                <a:rPr lang="zh-CN" altLang="en-US" sz="1200" b="1" dirty="0" smtClean="0">
                  <a:solidFill>
                    <a:schemeClr val="bg1"/>
                  </a:solidFill>
                  <a:latin typeface="微软雅黑" panose="020B0503020204020204" pitchFamily="34" charset="-122"/>
                  <a:ea typeface="微软雅黑" panose="020B0503020204020204" pitchFamily="34" charset="-122"/>
                </a:rPr>
                <a:t>大数据平台</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pPr>
              <a:r>
                <a:rPr lang="zh-CN" altLang="en-US" sz="1200" dirty="0" smtClean="0">
                  <a:solidFill>
                    <a:schemeClr val="bg1"/>
                  </a:solidFill>
                  <a:latin typeface="微软雅黑" panose="020B0503020204020204" pitchFamily="34" charset="-122"/>
                  <a:ea typeface="微软雅黑" panose="020B0503020204020204" pitchFamily="34" charset="-122"/>
                </a:rPr>
                <a:t>数据分析师、</a:t>
              </a:r>
              <a:r>
                <a:rPr lang="en-US" altLang="zh-CN" sz="1200" dirty="0" smtClean="0">
                  <a:solidFill>
                    <a:schemeClr val="bg1"/>
                  </a:solidFill>
                  <a:latin typeface="微软雅黑" panose="020B0503020204020204" pitchFamily="34" charset="-122"/>
                  <a:ea typeface="微软雅黑" panose="020B0503020204020204" pitchFamily="34" charset="-122"/>
                </a:rPr>
                <a:t>ADS</a:t>
              </a:r>
              <a:r>
                <a:rPr lang="zh-CN" altLang="en-US" sz="1200" dirty="0">
                  <a:solidFill>
                    <a:schemeClr val="bg1"/>
                  </a:solidFill>
                  <a:latin typeface="微软雅黑" panose="020B0503020204020204" pitchFamily="34" charset="-122"/>
                  <a:ea typeface="微软雅黑" panose="020B0503020204020204" pitchFamily="34" charset="-122"/>
                </a:rPr>
                <a:t>交付组</a:t>
              </a:r>
              <a:endParaRPr lang="en-US" sz="1200" dirty="0">
                <a:solidFill>
                  <a:schemeClr val="bg1"/>
                </a:solidFill>
                <a:latin typeface="微软雅黑" panose="020B0503020204020204" pitchFamily="34" charset="-122"/>
                <a:ea typeface="微软雅黑" panose="020B0503020204020204" pitchFamily="34" charset="-122"/>
              </a:endParaRPr>
            </a:p>
          </p:txBody>
        </p:sp>
        <p:sp>
          <p:nvSpPr>
            <p:cNvPr id="21" name="Rectangle 118"/>
            <p:cNvSpPr/>
            <p:nvPr/>
          </p:nvSpPr>
          <p:spPr bwMode="auto">
            <a:xfrm>
              <a:off x="7284549" y="1269554"/>
              <a:ext cx="1592389" cy="833079"/>
            </a:xfrm>
            <a:prstGeom prst="rect">
              <a:avLst/>
            </a:prstGeom>
            <a:solidFill>
              <a:schemeClr val="accent4">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200" b="1" dirty="0" smtClean="0">
                  <a:solidFill>
                    <a:schemeClr val="bg1"/>
                  </a:solidFill>
                  <a:latin typeface="微软雅黑" panose="020B0503020204020204" pitchFamily="34" charset="-122"/>
                  <a:ea typeface="微软雅黑" panose="020B0503020204020204" pitchFamily="34" charset="-122"/>
                </a:rPr>
                <a:t>大数据平台</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pPr>
              <a:r>
                <a:rPr lang="zh-CN" altLang="en-US" sz="1200" dirty="0">
                  <a:solidFill>
                    <a:schemeClr val="bg1"/>
                  </a:solidFill>
                  <a:latin typeface="微软雅黑" panose="020B0503020204020204" pitchFamily="34" charset="-122"/>
                  <a:ea typeface="微软雅黑" panose="020B0503020204020204" pitchFamily="34" charset="-122"/>
                </a:rPr>
                <a:t>数据资产组 </a:t>
              </a:r>
              <a:endParaRPr lang="en-US" sz="1200" dirty="0">
                <a:solidFill>
                  <a:schemeClr val="bg1"/>
                </a:solidFill>
                <a:latin typeface="微软雅黑" panose="020B0503020204020204" pitchFamily="34" charset="-122"/>
                <a:ea typeface="微软雅黑" panose="020B0503020204020204" pitchFamily="34" charset="-122"/>
              </a:endParaRPr>
            </a:p>
          </p:txBody>
        </p:sp>
      </p:grpSp>
      <p:sp>
        <p:nvSpPr>
          <p:cNvPr id="25" name="下箭头 24"/>
          <p:cNvSpPr/>
          <p:nvPr/>
        </p:nvSpPr>
        <p:spPr bwMode="auto">
          <a:xfrm>
            <a:off x="1514050" y="2205658"/>
            <a:ext cx="1055146" cy="1224136"/>
          </a:xfrm>
          <a:prstGeom prst="down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6" name="矩形 25"/>
          <p:cNvSpPr/>
          <p:nvPr/>
        </p:nvSpPr>
        <p:spPr>
          <a:xfrm>
            <a:off x="1595725" y="2258484"/>
            <a:ext cx="1181734" cy="369332"/>
          </a:xfrm>
          <a:prstGeom prst="rect">
            <a:avLst/>
          </a:prstGeom>
        </p:spPr>
        <p:txBody>
          <a:bodyPr wrap="none">
            <a:spAutoFit/>
          </a:bodyPr>
          <a:lstStyle/>
          <a:p>
            <a:r>
              <a:rPr lang="en-US" altLang="zh-CN" sz="1800" dirty="0" smtClean="0">
                <a:latin typeface="微软雅黑" panose="020B0503020204020204" pitchFamily="34" charset="-122"/>
                <a:ea typeface="微软雅黑" panose="020B0503020204020204" pitchFamily="34" charset="-122"/>
              </a:rPr>
              <a:t>BI USERS</a:t>
            </a:r>
            <a:endParaRPr lang="zh-CN" altLang="en-US" sz="1800" dirty="0">
              <a:latin typeface="微软雅黑" panose="020B0503020204020204" pitchFamily="34" charset="-122"/>
              <a:ea typeface="微软雅黑" panose="020B0503020204020204" pitchFamily="34" charset="-122"/>
            </a:endParaRPr>
          </a:p>
        </p:txBody>
      </p:sp>
      <p:sp>
        <p:nvSpPr>
          <p:cNvPr id="27" name="下箭头 26"/>
          <p:cNvSpPr/>
          <p:nvPr/>
        </p:nvSpPr>
        <p:spPr bwMode="auto">
          <a:xfrm>
            <a:off x="3937348" y="2185805"/>
            <a:ext cx="631338" cy="2004200"/>
          </a:xfrm>
          <a:prstGeom prst="downArrow">
            <a:avLst/>
          </a:prstGeom>
          <a:solidFill>
            <a:schemeClr val="tx2">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3627922" y="2242736"/>
            <a:ext cx="1652312" cy="369332"/>
          </a:xfrm>
          <a:prstGeom prst="rect">
            <a:avLst/>
          </a:prstGeom>
        </p:spPr>
        <p:txBody>
          <a:bodyPr wrap="none">
            <a:spAutoFit/>
          </a:bodyPr>
          <a:lstStyle/>
          <a:p>
            <a:r>
              <a:rPr lang="en-US" altLang="zh-CN" sz="1800" dirty="0">
                <a:latin typeface="微软雅黑" panose="020B0503020204020204" pitchFamily="34" charset="-122"/>
                <a:ea typeface="微软雅黑" panose="020B0503020204020204" pitchFamily="34" charset="-122"/>
              </a:rPr>
              <a:t>Powers Users</a:t>
            </a:r>
          </a:p>
        </p:txBody>
      </p:sp>
      <p:sp>
        <p:nvSpPr>
          <p:cNvPr id="29" name="下箭头 28"/>
          <p:cNvSpPr/>
          <p:nvPr/>
        </p:nvSpPr>
        <p:spPr bwMode="auto">
          <a:xfrm>
            <a:off x="6086463" y="2213273"/>
            <a:ext cx="515181" cy="3224199"/>
          </a:xfrm>
          <a:prstGeom prst="downArrow">
            <a:avLst/>
          </a:prstGeom>
          <a:solidFill>
            <a:schemeClr val="accent4">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5521523" y="2133651"/>
            <a:ext cx="1750871" cy="923330"/>
          </a:xfrm>
          <a:prstGeom prst="rect">
            <a:avLst/>
          </a:prstGeom>
        </p:spPr>
        <p:txBody>
          <a:bodyPr wrap="square">
            <a:spAutoFit/>
          </a:bodyPr>
          <a:lstStyle/>
          <a:p>
            <a:pPr algn="ctr" defTabSz="914400">
              <a:defRPr/>
            </a:pPr>
            <a:r>
              <a:rPr lang="en-US" altLang="zh-CN" sz="1800" dirty="0" smtClean="0">
                <a:latin typeface="微软雅黑" panose="020B0503020204020204" pitchFamily="34" charset="-122"/>
                <a:ea typeface="微软雅黑" panose="020B0503020204020204" pitchFamily="34" charset="-122"/>
              </a:rPr>
              <a:t>Data Scientists</a:t>
            </a:r>
            <a:endParaRPr lang="en-US" altLang="zh-CN" sz="1800" dirty="0">
              <a:latin typeface="微软雅黑" panose="020B0503020204020204" pitchFamily="34" charset="-122"/>
              <a:ea typeface="微软雅黑" panose="020B0503020204020204" pitchFamily="34" charset="-122"/>
            </a:endParaRPr>
          </a:p>
          <a:p>
            <a:pPr algn="ctr" defTabSz="914400">
              <a:defRPr/>
            </a:pPr>
            <a:r>
              <a:rPr lang="en-US" altLang="zh-CN" sz="1800" dirty="0" smtClean="0">
                <a:latin typeface="微软雅黑" panose="020B0503020204020204" pitchFamily="34" charset="-122"/>
                <a:ea typeface="微软雅黑" panose="020B0503020204020204" pitchFamily="34" charset="-122"/>
              </a:rPr>
              <a:t>Engineers</a:t>
            </a:r>
            <a:endParaRPr lang="en-US" altLang="zh-CN" sz="18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8329836" y="1300571"/>
            <a:ext cx="2808312" cy="4862678"/>
          </a:xfrm>
          <a:prstGeom prst="rect">
            <a:avLst/>
          </a:prstGeom>
          <a:solidFill>
            <a:schemeClr val="accent1"/>
          </a:solidFill>
        </p:spPr>
        <p:txBody>
          <a:bodyPr wrap="square" rtlCol="0" anchor="ctr">
            <a:noAutofit/>
          </a:bodyPr>
          <a:lstStyle/>
          <a:p>
            <a:pPr marL="285750" indent="-285750">
              <a:lnSpc>
                <a:spcPct val="150000"/>
              </a:lnSpc>
              <a:buFont typeface="Wingdings" panose="05000000000000000000" pitchFamily="2" charset="2"/>
              <a:buChar char="ü"/>
            </a:pPr>
            <a:r>
              <a:rPr lang="zh-CN" altLang="en-US" sz="1400" dirty="0" smtClean="0">
                <a:latin typeface="微软雅黑" pitchFamily="34" charset="-122"/>
                <a:ea typeface="微软雅黑" pitchFamily="34" charset="-122"/>
              </a:rPr>
              <a:t>业务人员一般情况下仅访问</a:t>
            </a:r>
            <a:r>
              <a:rPr lang="en-US" altLang="zh-CN" sz="1400" dirty="0" smtClean="0">
                <a:latin typeface="微软雅黑" pitchFamily="34" charset="-122"/>
                <a:ea typeface="微软雅黑" pitchFamily="34" charset="-122"/>
              </a:rPr>
              <a:t>ADS</a:t>
            </a:r>
            <a:r>
              <a:rPr lang="zh-CN" altLang="en-US" sz="1400" dirty="0" smtClean="0">
                <a:latin typeface="微软雅黑" pitchFamily="34" charset="-122"/>
                <a:ea typeface="微软雅黑" pitchFamily="34" charset="-122"/>
              </a:rPr>
              <a:t>数据；</a:t>
            </a:r>
            <a:endParaRPr lang="en-US" altLang="zh-CN" sz="1400" dirty="0" smtClean="0">
              <a:latin typeface="微软雅黑" pitchFamily="34" charset="-122"/>
              <a:ea typeface="微软雅黑" pitchFamily="34" charset="-122"/>
            </a:endParaRPr>
          </a:p>
          <a:p>
            <a:pPr marL="285750" indent="-285750">
              <a:lnSpc>
                <a:spcPct val="150000"/>
              </a:lnSpc>
              <a:buFont typeface="Wingdings" panose="05000000000000000000" pitchFamily="2" charset="2"/>
              <a:buChar char="ü"/>
            </a:pPr>
            <a:r>
              <a:rPr lang="zh-CN" altLang="en-US" sz="1400" b="0" dirty="0" smtClean="0">
                <a:latin typeface="微软雅黑" pitchFamily="34" charset="-122"/>
                <a:ea typeface="微软雅黑" pitchFamily="34" charset="-122"/>
              </a:rPr>
              <a:t>当</a:t>
            </a:r>
            <a:r>
              <a:rPr lang="en-US" altLang="zh-CN" sz="1400" b="0" dirty="0" smtClean="0">
                <a:latin typeface="微软雅黑" pitchFamily="34" charset="-122"/>
                <a:ea typeface="微软雅黑" pitchFamily="34" charset="-122"/>
              </a:rPr>
              <a:t>ADS</a:t>
            </a:r>
            <a:r>
              <a:rPr lang="zh-CN" altLang="en-US" sz="1400" b="0" dirty="0" smtClean="0">
                <a:latin typeface="微软雅黑" pitchFamily="34" charset="-122"/>
                <a:ea typeface="微软雅黑" pitchFamily="34" charset="-122"/>
              </a:rPr>
              <a:t>不能满足需求时，向大数据部门提出开发需求开发申请，安排统一开发；</a:t>
            </a:r>
            <a:endParaRPr lang="en-US" altLang="zh-CN" sz="1400" b="0" dirty="0" smtClean="0">
              <a:latin typeface="微软雅黑" pitchFamily="34" charset="-122"/>
              <a:ea typeface="微软雅黑" pitchFamily="34" charset="-122"/>
            </a:endParaRPr>
          </a:p>
          <a:p>
            <a:pPr marL="285750" indent="-285750">
              <a:lnSpc>
                <a:spcPct val="150000"/>
              </a:lnSpc>
              <a:buFont typeface="Wingdings" panose="05000000000000000000" pitchFamily="2" charset="2"/>
              <a:buChar char="ü"/>
            </a:pPr>
            <a:r>
              <a:rPr lang="zh-CN" altLang="en-US" sz="1400" dirty="0">
                <a:latin typeface="微软雅黑" pitchFamily="34" charset="-122"/>
                <a:ea typeface="微软雅黑" pitchFamily="34" charset="-122"/>
              </a:rPr>
              <a:t>大数据</a:t>
            </a:r>
            <a:r>
              <a:rPr lang="zh-CN" altLang="en-US" sz="1400" dirty="0" smtClean="0">
                <a:latin typeface="微软雅黑" pitchFamily="34" charset="-122"/>
                <a:ea typeface="微软雅黑" pitchFamily="34" charset="-122"/>
              </a:rPr>
              <a:t>部门</a:t>
            </a:r>
            <a:r>
              <a:rPr lang="en-US" altLang="zh-CN" sz="1400" dirty="0" smtClean="0">
                <a:latin typeface="微软雅黑" pitchFamily="34" charset="-122"/>
                <a:ea typeface="微软雅黑" pitchFamily="34" charset="-122"/>
              </a:rPr>
              <a:t>ADS</a:t>
            </a:r>
            <a:r>
              <a:rPr lang="zh-CN" altLang="en-US" sz="1400" dirty="0" smtClean="0">
                <a:latin typeface="微软雅黑" pitchFamily="34" charset="-122"/>
                <a:ea typeface="微软雅黑" pitchFamily="34" charset="-122"/>
              </a:rPr>
              <a:t>交付组分析</a:t>
            </a:r>
            <a:r>
              <a:rPr lang="en-US" altLang="zh-CN" sz="1400" dirty="0" smtClean="0">
                <a:latin typeface="微软雅黑" pitchFamily="34" charset="-122"/>
                <a:ea typeface="微软雅黑" pitchFamily="34" charset="-122"/>
              </a:rPr>
              <a:t>CDM</a:t>
            </a:r>
            <a:r>
              <a:rPr lang="zh-CN" altLang="en-US" sz="1400" dirty="0" smtClean="0">
                <a:latin typeface="微软雅黑" pitchFamily="34" charset="-122"/>
                <a:ea typeface="微软雅黑" pitchFamily="34" charset="-122"/>
              </a:rPr>
              <a:t>是否满足需求并判断是否临时与稳定需求；</a:t>
            </a:r>
            <a:endParaRPr lang="en-US" altLang="zh-CN" sz="1400" dirty="0" smtClean="0">
              <a:latin typeface="微软雅黑" pitchFamily="34" charset="-122"/>
              <a:ea typeface="微软雅黑" pitchFamily="34" charset="-122"/>
            </a:endParaRPr>
          </a:p>
          <a:p>
            <a:pPr marL="285750" indent="-285750">
              <a:lnSpc>
                <a:spcPct val="150000"/>
              </a:lnSpc>
              <a:buFont typeface="Wingdings" panose="05000000000000000000" pitchFamily="2" charset="2"/>
              <a:buChar char="ü"/>
            </a:pPr>
            <a:r>
              <a:rPr lang="zh-CN" altLang="en-US" sz="1400" dirty="0" smtClean="0">
                <a:latin typeface="微软雅黑" pitchFamily="34" charset="-122"/>
                <a:ea typeface="微软雅黑" pitchFamily="34" charset="-122"/>
              </a:rPr>
              <a:t>对于稳定需求</a:t>
            </a:r>
            <a:r>
              <a:rPr lang="zh-CN" altLang="en-US" sz="1400" dirty="0">
                <a:latin typeface="微软雅黑" pitchFamily="34" charset="-122"/>
                <a:ea typeface="微软雅黑" pitchFamily="34" charset="-122"/>
              </a:rPr>
              <a:t>分析</a:t>
            </a:r>
            <a:r>
              <a:rPr lang="en-US" altLang="zh-CN" sz="1400" dirty="0">
                <a:latin typeface="微软雅黑" pitchFamily="34" charset="-122"/>
                <a:ea typeface="微软雅黑" pitchFamily="34" charset="-122"/>
              </a:rPr>
              <a:t>CDM</a:t>
            </a:r>
            <a:r>
              <a:rPr lang="zh-CN" altLang="en-US" sz="1400" dirty="0">
                <a:latin typeface="微软雅黑" pitchFamily="34" charset="-122"/>
                <a:ea typeface="微软雅黑" pitchFamily="34" charset="-122"/>
              </a:rPr>
              <a:t>满足</a:t>
            </a:r>
            <a:r>
              <a:rPr lang="zh-CN" altLang="en-US" sz="1400" dirty="0" smtClean="0">
                <a:latin typeface="微软雅黑" pitchFamily="34" charset="-122"/>
                <a:ea typeface="微软雅黑" pitchFamily="34" charset="-122"/>
              </a:rPr>
              <a:t>度，统一安排设计</a:t>
            </a:r>
            <a:r>
              <a:rPr lang="en-US" altLang="zh-CN" sz="1400" dirty="0" smtClean="0">
                <a:latin typeface="微软雅黑" pitchFamily="34" charset="-122"/>
                <a:ea typeface="微软雅黑" pitchFamily="34" charset="-122"/>
              </a:rPr>
              <a:t>ADS</a:t>
            </a:r>
            <a:r>
              <a:rPr lang="zh-CN" altLang="en-US" sz="1400" dirty="0" smtClean="0">
                <a:latin typeface="微软雅黑" pitchFamily="34" charset="-122"/>
                <a:ea typeface="微软雅黑" pitchFamily="34" charset="-122"/>
              </a:rPr>
              <a:t>应用；</a:t>
            </a:r>
            <a:endParaRPr lang="en-US" altLang="zh-CN" sz="1400" dirty="0">
              <a:latin typeface="微软雅黑" pitchFamily="34" charset="-122"/>
              <a:ea typeface="微软雅黑" pitchFamily="34" charset="-122"/>
            </a:endParaRPr>
          </a:p>
          <a:p>
            <a:pPr marL="285750" indent="-285750">
              <a:lnSpc>
                <a:spcPct val="150000"/>
              </a:lnSpc>
              <a:buFont typeface="Wingdings" panose="05000000000000000000" pitchFamily="2" charset="2"/>
              <a:buChar char="ü"/>
            </a:pPr>
            <a:r>
              <a:rPr lang="zh-CN" altLang="en-US" sz="1400" dirty="0" smtClean="0">
                <a:latin typeface="微软雅黑" pitchFamily="34" charset="-122"/>
                <a:ea typeface="微软雅黑" pitchFamily="34" charset="-122"/>
              </a:rPr>
              <a:t>对于不能满足的数据需求，</a:t>
            </a:r>
            <a:r>
              <a:rPr lang="zh-CN" altLang="en-US" sz="1400" dirty="0">
                <a:latin typeface="微软雅黑" pitchFamily="34" charset="-122"/>
                <a:ea typeface="微软雅黑" pitchFamily="34" charset="-122"/>
              </a:rPr>
              <a:t>大数据</a:t>
            </a:r>
            <a:r>
              <a:rPr lang="zh-CN" altLang="en-US" sz="1400" dirty="0" smtClean="0">
                <a:latin typeface="微软雅黑" pitchFamily="34" charset="-122"/>
                <a:ea typeface="微软雅黑" pitchFamily="34" charset="-122"/>
              </a:rPr>
              <a:t>部门数据资产组分析探索</a:t>
            </a:r>
            <a:r>
              <a:rPr lang="en-US" altLang="zh-CN" sz="1400" dirty="0" smtClean="0">
                <a:latin typeface="微软雅黑" pitchFamily="34" charset="-122"/>
                <a:ea typeface="微软雅黑" pitchFamily="34" charset="-122"/>
              </a:rPr>
              <a:t>ODS</a:t>
            </a:r>
            <a:r>
              <a:rPr lang="zh-CN" altLang="en-US" sz="1400" dirty="0" smtClean="0">
                <a:latin typeface="微软雅黑" pitchFamily="34" charset="-122"/>
                <a:ea typeface="微软雅黑" pitchFamily="34" charset="-122"/>
              </a:rPr>
              <a:t>数据，设计</a:t>
            </a:r>
            <a:r>
              <a:rPr lang="en-US" altLang="zh-CN" sz="1400" dirty="0" smtClean="0">
                <a:latin typeface="微软雅黑" pitchFamily="34" charset="-122"/>
                <a:ea typeface="微软雅黑" pitchFamily="34" charset="-122"/>
              </a:rPr>
              <a:t>CDM</a:t>
            </a:r>
            <a:r>
              <a:rPr lang="zh-CN" altLang="en-US" sz="1400" dirty="0" smtClean="0">
                <a:latin typeface="微软雅黑" pitchFamily="34" charset="-122"/>
                <a:ea typeface="微软雅黑" pitchFamily="34" charset="-122"/>
              </a:rPr>
              <a:t>模型，可能需要增加</a:t>
            </a:r>
            <a:r>
              <a:rPr lang="en-US" altLang="zh-CN" sz="1400" dirty="0" smtClean="0">
                <a:latin typeface="微软雅黑" pitchFamily="34" charset="-122"/>
                <a:ea typeface="微软雅黑" pitchFamily="34" charset="-122"/>
              </a:rPr>
              <a:t>ODS</a:t>
            </a:r>
            <a:r>
              <a:rPr lang="zh-CN" altLang="en-US" sz="1400" dirty="0" smtClean="0">
                <a:latin typeface="微软雅黑" pitchFamily="34" charset="-122"/>
                <a:ea typeface="微软雅黑" pitchFamily="34" charset="-122"/>
              </a:rPr>
              <a:t>数据源。</a:t>
            </a:r>
            <a:endParaRPr lang="en-US" altLang="zh-CN" sz="1400" dirty="0" smtClean="0">
              <a:latin typeface="微软雅黑" pitchFamily="34" charset="-122"/>
              <a:ea typeface="微软雅黑" pitchFamily="34" charset="-122"/>
            </a:endParaRPr>
          </a:p>
        </p:txBody>
      </p:sp>
      <p:grpSp>
        <p:nvGrpSpPr>
          <p:cNvPr id="23" name="Group 4213"/>
          <p:cNvGrpSpPr/>
          <p:nvPr/>
        </p:nvGrpSpPr>
        <p:grpSpPr>
          <a:xfrm>
            <a:off x="4917754" y="3449638"/>
            <a:ext cx="819640" cy="177023"/>
            <a:chOff x="5986169" y="5006074"/>
            <a:chExt cx="871831" cy="251067"/>
          </a:xfrm>
          <a:effectLst>
            <a:outerShdw blurRad="50800" dist="25400" dir="2700000">
              <a:srgbClr val="000000">
                <a:alpha val="50000"/>
              </a:srgbClr>
            </a:outerShdw>
          </a:effectLst>
        </p:grpSpPr>
        <p:grpSp>
          <p:nvGrpSpPr>
            <p:cNvPr id="24" name="Group 4205"/>
            <p:cNvGrpSpPr/>
            <p:nvPr/>
          </p:nvGrpSpPr>
          <p:grpSpPr>
            <a:xfrm>
              <a:off x="5986169" y="5006074"/>
              <a:ext cx="262231" cy="251067"/>
              <a:chOff x="5013029" y="661412"/>
              <a:chExt cx="665593" cy="637257"/>
            </a:xfrm>
          </p:grpSpPr>
          <p:sp>
            <p:nvSpPr>
              <p:cNvPr id="40"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41"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42"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grpSp>
          <p:nvGrpSpPr>
            <p:cNvPr id="32" name="Group 533"/>
            <p:cNvGrpSpPr/>
            <p:nvPr/>
          </p:nvGrpSpPr>
          <p:grpSpPr>
            <a:xfrm>
              <a:off x="6290969" y="5006074"/>
              <a:ext cx="262231" cy="251067"/>
              <a:chOff x="5013029" y="661412"/>
              <a:chExt cx="665593" cy="637257"/>
            </a:xfrm>
          </p:grpSpPr>
          <p:sp>
            <p:nvSpPr>
              <p:cNvPr id="37"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38"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39"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grpSp>
          <p:nvGrpSpPr>
            <p:cNvPr id="33" name="Group 537"/>
            <p:cNvGrpSpPr/>
            <p:nvPr/>
          </p:nvGrpSpPr>
          <p:grpSpPr>
            <a:xfrm>
              <a:off x="6595769" y="5006074"/>
              <a:ext cx="262231" cy="251067"/>
              <a:chOff x="5013029" y="661412"/>
              <a:chExt cx="665593" cy="637257"/>
            </a:xfrm>
          </p:grpSpPr>
          <p:sp>
            <p:nvSpPr>
              <p:cNvPr id="34" name="Freeform 626"/>
              <p:cNvSpPr>
                <a:spLocks/>
              </p:cNvSpPr>
              <p:nvPr/>
            </p:nvSpPr>
            <p:spPr bwMode="auto">
              <a:xfrm>
                <a:off x="5013029" y="661412"/>
                <a:ext cx="665593" cy="276782"/>
              </a:xfrm>
              <a:custGeom>
                <a:avLst/>
                <a:gdLst>
                  <a:gd name="T0" fmla="*/ 87 w 174"/>
                  <a:gd name="T1" fmla="*/ 63 h 63"/>
                  <a:gd name="T2" fmla="*/ 174 w 174"/>
                  <a:gd name="T3" fmla="*/ 31 h 63"/>
                  <a:gd name="T4" fmla="*/ 88 w 174"/>
                  <a:gd name="T5" fmla="*/ 0 h 63"/>
                  <a:gd name="T6" fmla="*/ 0 w 174"/>
                  <a:gd name="T7" fmla="*/ 32 h 63"/>
                  <a:gd name="T8" fmla="*/ 87 w 17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63">
                    <a:moveTo>
                      <a:pt x="87" y="63"/>
                    </a:moveTo>
                    <a:lnTo>
                      <a:pt x="174" y="31"/>
                    </a:lnTo>
                    <a:lnTo>
                      <a:pt x="88" y="0"/>
                    </a:lnTo>
                    <a:lnTo>
                      <a:pt x="0" y="32"/>
                    </a:lnTo>
                    <a:lnTo>
                      <a:pt x="87" y="63"/>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35" name="Freeform 632"/>
              <p:cNvSpPr>
                <a:spLocks/>
              </p:cNvSpPr>
              <p:nvPr/>
            </p:nvSpPr>
            <p:spPr bwMode="auto">
              <a:xfrm>
                <a:off x="5013029" y="799803"/>
                <a:ext cx="332796" cy="498866"/>
              </a:xfrm>
              <a:custGeom>
                <a:avLst/>
                <a:gdLst>
                  <a:gd name="T0" fmla="*/ 0 w 95"/>
                  <a:gd name="T1" fmla="*/ 116 h 151"/>
                  <a:gd name="T2" fmla="*/ 95 w 95"/>
                  <a:gd name="T3" fmla="*/ 151 h 151"/>
                  <a:gd name="T4" fmla="*/ 95 w 95"/>
                  <a:gd name="T5" fmla="*/ 34 h 151"/>
                  <a:gd name="T6" fmla="*/ 0 w 95"/>
                  <a:gd name="T7" fmla="*/ 0 h 151"/>
                  <a:gd name="T8" fmla="*/ 0 w 95"/>
                  <a:gd name="T9" fmla="*/ 116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51">
                    <a:moveTo>
                      <a:pt x="0" y="116"/>
                    </a:moveTo>
                    <a:lnTo>
                      <a:pt x="95" y="151"/>
                    </a:lnTo>
                    <a:lnTo>
                      <a:pt x="95" y="34"/>
                    </a:lnTo>
                    <a:lnTo>
                      <a:pt x="0" y="0"/>
                    </a:lnTo>
                    <a:lnTo>
                      <a:pt x="0"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36" name="Freeform 651"/>
              <p:cNvSpPr>
                <a:spLocks/>
              </p:cNvSpPr>
              <p:nvPr/>
            </p:nvSpPr>
            <p:spPr bwMode="auto">
              <a:xfrm>
                <a:off x="5345824" y="799803"/>
                <a:ext cx="332797" cy="495598"/>
              </a:xfrm>
              <a:custGeom>
                <a:avLst/>
                <a:gdLst>
                  <a:gd name="T0" fmla="*/ 0 w 102"/>
                  <a:gd name="T1" fmla="*/ 37 h 154"/>
                  <a:gd name="T2" fmla="*/ 0 w 102"/>
                  <a:gd name="T3" fmla="*/ 154 h 154"/>
                  <a:gd name="T4" fmla="*/ 102 w 102"/>
                  <a:gd name="T5" fmla="*/ 118 h 154"/>
                  <a:gd name="T6" fmla="*/ 102 w 102"/>
                  <a:gd name="T7" fmla="*/ 0 h 154"/>
                  <a:gd name="T8" fmla="*/ 0 w 102"/>
                  <a:gd name="T9" fmla="*/ 37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54">
                    <a:moveTo>
                      <a:pt x="0" y="37"/>
                    </a:moveTo>
                    <a:lnTo>
                      <a:pt x="0" y="154"/>
                    </a:lnTo>
                    <a:lnTo>
                      <a:pt x="102" y="118"/>
                    </a:lnTo>
                    <a:lnTo>
                      <a:pt x="102" y="0"/>
                    </a:lnTo>
                    <a:lnTo>
                      <a:pt x="0" y="37"/>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grpSp>
      <p:grpSp>
        <p:nvGrpSpPr>
          <p:cNvPr id="43" name="Group 4215"/>
          <p:cNvGrpSpPr/>
          <p:nvPr/>
        </p:nvGrpSpPr>
        <p:grpSpPr>
          <a:xfrm>
            <a:off x="2493048" y="3373232"/>
            <a:ext cx="451155" cy="247186"/>
            <a:chOff x="6074948" y="2981967"/>
            <a:chExt cx="742005" cy="709343"/>
          </a:xfrm>
          <a:effectLst>
            <a:outerShdw blurRad="50800" dist="25400" dir="2700000">
              <a:srgbClr val="000000">
                <a:alpha val="50000"/>
              </a:srgbClr>
            </a:outerShdw>
          </a:effectLst>
        </p:grpSpPr>
        <p:grpSp>
          <p:nvGrpSpPr>
            <p:cNvPr id="44" name="Group 4214"/>
            <p:cNvGrpSpPr/>
            <p:nvPr/>
          </p:nvGrpSpPr>
          <p:grpSpPr>
            <a:xfrm>
              <a:off x="6310347" y="2981967"/>
              <a:ext cx="506606" cy="547843"/>
              <a:chOff x="4371566" y="139492"/>
              <a:chExt cx="1166143" cy="1384609"/>
            </a:xfrm>
          </p:grpSpPr>
          <p:sp>
            <p:nvSpPr>
              <p:cNvPr id="95" name="Freeform 766"/>
              <p:cNvSpPr>
                <a:spLocks/>
              </p:cNvSpPr>
              <p:nvPr/>
            </p:nvSpPr>
            <p:spPr bwMode="auto">
              <a:xfrm>
                <a:off x="5465725" y="504445"/>
                <a:ext cx="71984" cy="1010809"/>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96" name="Freeform 773"/>
              <p:cNvSpPr>
                <a:spLocks/>
              </p:cNvSpPr>
              <p:nvPr/>
            </p:nvSpPr>
            <p:spPr bwMode="auto">
              <a:xfrm>
                <a:off x="4378765" y="161610"/>
                <a:ext cx="1096558" cy="1353644"/>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97" name="Freeform 778"/>
              <p:cNvSpPr>
                <a:spLocks/>
              </p:cNvSpPr>
              <p:nvPr/>
            </p:nvSpPr>
            <p:spPr bwMode="auto">
              <a:xfrm>
                <a:off x="4371566" y="139492"/>
                <a:ext cx="1166143" cy="391495"/>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98" name="Freeform 917"/>
              <p:cNvSpPr>
                <a:spLocks/>
              </p:cNvSpPr>
              <p:nvPr/>
            </p:nvSpPr>
            <p:spPr bwMode="white">
              <a:xfrm>
                <a:off x="4465146" y="285473"/>
                <a:ext cx="923796" cy="111255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99" name="Freeform 918"/>
              <p:cNvSpPr>
                <a:spLocks/>
              </p:cNvSpPr>
              <p:nvPr/>
            </p:nvSpPr>
            <p:spPr bwMode="auto">
              <a:xfrm>
                <a:off x="4491540" y="320863"/>
                <a:ext cx="871008" cy="1041775"/>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00" name="Freeform 919"/>
              <p:cNvSpPr>
                <a:spLocks/>
              </p:cNvSpPr>
              <p:nvPr/>
            </p:nvSpPr>
            <p:spPr bwMode="auto">
              <a:xfrm>
                <a:off x="5184987" y="1521889"/>
                <a:ext cx="4799" cy="2212"/>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01" name="Freeform 920"/>
              <p:cNvSpPr>
                <a:spLocks/>
              </p:cNvSpPr>
              <p:nvPr/>
            </p:nvSpPr>
            <p:spPr bwMode="auto">
              <a:xfrm>
                <a:off x="4551527" y="488962"/>
                <a:ext cx="357521" cy="362741"/>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nvGrpSpPr>
              <p:cNvPr id="102" name="Group 92"/>
              <p:cNvGrpSpPr>
                <a:grpSpLocks/>
              </p:cNvGrpSpPr>
              <p:nvPr/>
            </p:nvGrpSpPr>
            <p:grpSpPr bwMode="auto">
              <a:xfrm>
                <a:off x="4580320" y="522140"/>
                <a:ext cx="307132" cy="218972"/>
                <a:chOff x="2926" y="3335"/>
                <a:chExt cx="128" cy="99"/>
              </a:xfrm>
            </p:grpSpPr>
            <p:sp>
              <p:nvSpPr>
                <p:cNvPr id="114"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15"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16"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17"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18"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sp>
            <p:nvSpPr>
              <p:cNvPr id="103" name="Freeform 926"/>
              <p:cNvSpPr>
                <a:spLocks/>
              </p:cNvSpPr>
              <p:nvPr/>
            </p:nvSpPr>
            <p:spPr bwMode="auto">
              <a:xfrm>
                <a:off x="4714691" y="561953"/>
                <a:ext cx="105577" cy="161464"/>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nvGrpSpPr>
              <p:cNvPr id="104" name="Group 87"/>
              <p:cNvGrpSpPr>
                <a:grpSpLocks/>
              </p:cNvGrpSpPr>
              <p:nvPr/>
            </p:nvGrpSpPr>
            <p:grpSpPr bwMode="auto">
              <a:xfrm>
                <a:off x="4539529" y="615037"/>
                <a:ext cx="763032" cy="670186"/>
                <a:chOff x="2909" y="3377"/>
                <a:chExt cx="318" cy="303"/>
              </a:xfrm>
            </p:grpSpPr>
            <p:sp>
              <p:nvSpPr>
                <p:cNvPr id="106"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07"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08"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09"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10"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11"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12"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113"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sp>
            <p:nvSpPr>
              <p:cNvPr id="105" name="Freeform 931"/>
              <p:cNvSpPr>
                <a:spLocks/>
              </p:cNvSpPr>
              <p:nvPr/>
            </p:nvSpPr>
            <p:spPr bwMode="auto">
              <a:xfrm>
                <a:off x="4513135" y="940177"/>
                <a:ext cx="813421" cy="234455"/>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grpSp>
          <p:nvGrpSpPr>
            <p:cNvPr id="45" name="Group 611"/>
            <p:cNvGrpSpPr/>
            <p:nvPr/>
          </p:nvGrpSpPr>
          <p:grpSpPr>
            <a:xfrm>
              <a:off x="6192647" y="3062717"/>
              <a:ext cx="506606" cy="547843"/>
              <a:chOff x="4371566" y="139492"/>
              <a:chExt cx="1166143" cy="1384609"/>
            </a:xfrm>
          </p:grpSpPr>
          <p:sp>
            <p:nvSpPr>
              <p:cNvPr id="71" name="Freeform 766"/>
              <p:cNvSpPr>
                <a:spLocks/>
              </p:cNvSpPr>
              <p:nvPr/>
            </p:nvSpPr>
            <p:spPr bwMode="auto">
              <a:xfrm>
                <a:off x="5465725" y="504445"/>
                <a:ext cx="71984" cy="1010809"/>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72" name="Freeform 773"/>
              <p:cNvSpPr>
                <a:spLocks/>
              </p:cNvSpPr>
              <p:nvPr/>
            </p:nvSpPr>
            <p:spPr bwMode="auto">
              <a:xfrm>
                <a:off x="4378765" y="161610"/>
                <a:ext cx="1096558" cy="1353644"/>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73" name="Freeform 778"/>
              <p:cNvSpPr>
                <a:spLocks/>
              </p:cNvSpPr>
              <p:nvPr/>
            </p:nvSpPr>
            <p:spPr bwMode="auto">
              <a:xfrm>
                <a:off x="4371566" y="139492"/>
                <a:ext cx="1166143" cy="391495"/>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74" name="Freeform 917"/>
              <p:cNvSpPr>
                <a:spLocks/>
              </p:cNvSpPr>
              <p:nvPr/>
            </p:nvSpPr>
            <p:spPr bwMode="white">
              <a:xfrm>
                <a:off x="4465146" y="285473"/>
                <a:ext cx="923796" cy="111255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75" name="Freeform 918"/>
              <p:cNvSpPr>
                <a:spLocks/>
              </p:cNvSpPr>
              <p:nvPr/>
            </p:nvSpPr>
            <p:spPr bwMode="auto">
              <a:xfrm>
                <a:off x="4491540" y="320863"/>
                <a:ext cx="871008" cy="1041775"/>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76" name="Freeform 919"/>
              <p:cNvSpPr>
                <a:spLocks/>
              </p:cNvSpPr>
              <p:nvPr/>
            </p:nvSpPr>
            <p:spPr bwMode="auto">
              <a:xfrm>
                <a:off x="5184987" y="1521889"/>
                <a:ext cx="4799" cy="2212"/>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77" name="Freeform 920"/>
              <p:cNvSpPr>
                <a:spLocks/>
              </p:cNvSpPr>
              <p:nvPr/>
            </p:nvSpPr>
            <p:spPr bwMode="auto">
              <a:xfrm>
                <a:off x="4551527" y="488962"/>
                <a:ext cx="357521" cy="362741"/>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nvGrpSpPr>
              <p:cNvPr id="78" name="Group 92"/>
              <p:cNvGrpSpPr>
                <a:grpSpLocks/>
              </p:cNvGrpSpPr>
              <p:nvPr/>
            </p:nvGrpSpPr>
            <p:grpSpPr bwMode="auto">
              <a:xfrm>
                <a:off x="4580320" y="522140"/>
                <a:ext cx="307132" cy="218972"/>
                <a:chOff x="2926" y="3335"/>
                <a:chExt cx="128" cy="99"/>
              </a:xfrm>
            </p:grpSpPr>
            <p:sp>
              <p:nvSpPr>
                <p:cNvPr id="90"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91"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92"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93"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94"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sp>
            <p:nvSpPr>
              <p:cNvPr id="79" name="Freeform 926"/>
              <p:cNvSpPr>
                <a:spLocks/>
              </p:cNvSpPr>
              <p:nvPr/>
            </p:nvSpPr>
            <p:spPr bwMode="auto">
              <a:xfrm>
                <a:off x="4714691" y="561953"/>
                <a:ext cx="105577" cy="161464"/>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nvGrpSpPr>
              <p:cNvPr id="80" name="Group 87"/>
              <p:cNvGrpSpPr>
                <a:grpSpLocks/>
              </p:cNvGrpSpPr>
              <p:nvPr/>
            </p:nvGrpSpPr>
            <p:grpSpPr bwMode="auto">
              <a:xfrm>
                <a:off x="4539529" y="615037"/>
                <a:ext cx="763032" cy="670186"/>
                <a:chOff x="2909" y="3377"/>
                <a:chExt cx="318" cy="303"/>
              </a:xfrm>
            </p:grpSpPr>
            <p:sp>
              <p:nvSpPr>
                <p:cNvPr id="82"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83"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84"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85"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86"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87"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88"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89"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sp>
            <p:nvSpPr>
              <p:cNvPr id="81" name="Freeform 931"/>
              <p:cNvSpPr>
                <a:spLocks/>
              </p:cNvSpPr>
              <p:nvPr/>
            </p:nvSpPr>
            <p:spPr bwMode="auto">
              <a:xfrm>
                <a:off x="4513135" y="940177"/>
                <a:ext cx="813421" cy="234455"/>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grpSp>
          <p:nvGrpSpPr>
            <p:cNvPr id="46" name="Group 638"/>
            <p:cNvGrpSpPr/>
            <p:nvPr/>
          </p:nvGrpSpPr>
          <p:grpSpPr>
            <a:xfrm>
              <a:off x="6074948" y="3143467"/>
              <a:ext cx="506606" cy="547843"/>
              <a:chOff x="4371566" y="139492"/>
              <a:chExt cx="1166143" cy="1384609"/>
            </a:xfrm>
          </p:grpSpPr>
          <p:sp>
            <p:nvSpPr>
              <p:cNvPr id="47" name="Freeform 766"/>
              <p:cNvSpPr>
                <a:spLocks/>
              </p:cNvSpPr>
              <p:nvPr/>
            </p:nvSpPr>
            <p:spPr bwMode="auto">
              <a:xfrm>
                <a:off x="5465725" y="504445"/>
                <a:ext cx="71984" cy="1010809"/>
              </a:xfrm>
              <a:custGeom>
                <a:avLst/>
                <a:gdLst>
                  <a:gd name="T0" fmla="*/ 23 w 32"/>
                  <a:gd name="T1" fmla="*/ 0 h 487"/>
                  <a:gd name="T2" fmla="*/ 0 w 32"/>
                  <a:gd name="T3" fmla="*/ 8 h 487"/>
                  <a:gd name="T4" fmla="*/ 2 w 32"/>
                  <a:gd name="T5" fmla="*/ 355 h 487"/>
                  <a:gd name="T6" fmla="*/ 23 w 32"/>
                  <a:gd name="T7" fmla="*/ 346 h 487"/>
                  <a:gd name="T8" fmla="*/ 23 w 32"/>
                  <a:gd name="T9" fmla="*/ 0 h 4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87">
                    <a:moveTo>
                      <a:pt x="32" y="0"/>
                    </a:moveTo>
                    <a:lnTo>
                      <a:pt x="0" y="11"/>
                    </a:lnTo>
                    <a:lnTo>
                      <a:pt x="2" y="487"/>
                    </a:lnTo>
                    <a:lnTo>
                      <a:pt x="32" y="475"/>
                    </a:lnTo>
                    <a:lnTo>
                      <a:pt x="32" y="0"/>
                    </a:lnTo>
                    <a:close/>
                  </a:path>
                </a:pathLst>
              </a:custGeom>
              <a:solidFill>
                <a:srgbClr val="FFA6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48" name="Freeform 773"/>
              <p:cNvSpPr>
                <a:spLocks/>
              </p:cNvSpPr>
              <p:nvPr/>
            </p:nvSpPr>
            <p:spPr bwMode="auto">
              <a:xfrm>
                <a:off x="4378765" y="161610"/>
                <a:ext cx="1096558" cy="1353644"/>
              </a:xfrm>
              <a:custGeom>
                <a:avLst/>
                <a:gdLst>
                  <a:gd name="T0" fmla="*/ 0 w 485"/>
                  <a:gd name="T1" fmla="*/ 0 h 652"/>
                  <a:gd name="T2" fmla="*/ 0 w 485"/>
                  <a:gd name="T3" fmla="*/ 347 h 652"/>
                  <a:gd name="T4" fmla="*/ 361 w 485"/>
                  <a:gd name="T5" fmla="*/ 475 h 652"/>
                  <a:gd name="T6" fmla="*/ 359 w 485"/>
                  <a:gd name="T7" fmla="*/ 128 h 652"/>
                  <a:gd name="T8" fmla="*/ 0 w 485"/>
                  <a:gd name="T9" fmla="*/ 0 h 6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5" h="652">
                    <a:moveTo>
                      <a:pt x="0" y="0"/>
                    </a:moveTo>
                    <a:lnTo>
                      <a:pt x="0" y="476"/>
                    </a:lnTo>
                    <a:lnTo>
                      <a:pt x="485" y="652"/>
                    </a:lnTo>
                    <a:lnTo>
                      <a:pt x="483" y="17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49" name="Freeform 778"/>
              <p:cNvSpPr>
                <a:spLocks/>
              </p:cNvSpPr>
              <p:nvPr/>
            </p:nvSpPr>
            <p:spPr bwMode="auto">
              <a:xfrm>
                <a:off x="4371566" y="139492"/>
                <a:ext cx="1166143" cy="391495"/>
              </a:xfrm>
              <a:custGeom>
                <a:avLst/>
                <a:gdLst>
                  <a:gd name="T0" fmla="*/ 380 w 517"/>
                  <a:gd name="T1" fmla="*/ 127 h 189"/>
                  <a:gd name="T2" fmla="*/ 358 w 517"/>
                  <a:gd name="T3" fmla="*/ 136 h 189"/>
                  <a:gd name="T4" fmla="*/ 0 w 517"/>
                  <a:gd name="T5" fmla="*/ 7 h 189"/>
                  <a:gd name="T6" fmla="*/ 26 w 517"/>
                  <a:gd name="T7" fmla="*/ 0 h 189"/>
                  <a:gd name="T8" fmla="*/ 380 w 517"/>
                  <a:gd name="T9" fmla="*/ 127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9">
                    <a:moveTo>
                      <a:pt x="517" y="176"/>
                    </a:moveTo>
                    <a:lnTo>
                      <a:pt x="487" y="189"/>
                    </a:lnTo>
                    <a:lnTo>
                      <a:pt x="0" y="12"/>
                    </a:lnTo>
                    <a:lnTo>
                      <a:pt x="36" y="0"/>
                    </a:lnTo>
                    <a:lnTo>
                      <a:pt x="517" y="176"/>
                    </a:lnTo>
                    <a:close/>
                  </a:path>
                </a:pathLst>
              </a:custGeom>
              <a:solidFill>
                <a:srgbClr val="FDC2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50" name="Freeform 917"/>
              <p:cNvSpPr>
                <a:spLocks/>
              </p:cNvSpPr>
              <p:nvPr/>
            </p:nvSpPr>
            <p:spPr bwMode="white">
              <a:xfrm>
                <a:off x="4465146" y="285473"/>
                <a:ext cx="923796" cy="1112553"/>
              </a:xfrm>
              <a:custGeom>
                <a:avLst/>
                <a:gdLst>
                  <a:gd name="T0" fmla="*/ 0 w 385"/>
                  <a:gd name="T1" fmla="*/ 8 h 503"/>
                  <a:gd name="T2" fmla="*/ 0 w 385"/>
                  <a:gd name="T3" fmla="*/ 361 h 503"/>
                  <a:gd name="T4" fmla="*/ 385 w 385"/>
                  <a:gd name="T5" fmla="*/ 503 h 503"/>
                  <a:gd name="T6" fmla="*/ 384 w 385"/>
                  <a:gd name="T7" fmla="*/ 141 h 503"/>
                  <a:gd name="T8" fmla="*/ 0 w 385"/>
                  <a:gd name="T9" fmla="*/ 0 h 503"/>
                  <a:gd name="T10" fmla="*/ 0 w 385"/>
                  <a:gd name="T11" fmla="*/ 8 h 5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5" h="503">
                    <a:moveTo>
                      <a:pt x="0" y="8"/>
                    </a:moveTo>
                    <a:lnTo>
                      <a:pt x="0" y="361"/>
                    </a:lnTo>
                    <a:lnTo>
                      <a:pt x="385" y="503"/>
                    </a:lnTo>
                    <a:lnTo>
                      <a:pt x="384" y="141"/>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51" name="Freeform 918"/>
              <p:cNvSpPr>
                <a:spLocks/>
              </p:cNvSpPr>
              <p:nvPr/>
            </p:nvSpPr>
            <p:spPr bwMode="auto">
              <a:xfrm>
                <a:off x="4491540" y="320863"/>
                <a:ext cx="871008" cy="1041775"/>
              </a:xfrm>
              <a:custGeom>
                <a:avLst/>
                <a:gdLst>
                  <a:gd name="T0" fmla="*/ 0 w 363"/>
                  <a:gd name="T1" fmla="*/ 0 h 471"/>
                  <a:gd name="T2" fmla="*/ 362 w 363"/>
                  <a:gd name="T3" fmla="*/ 133 h 471"/>
                  <a:gd name="T4" fmla="*/ 363 w 363"/>
                  <a:gd name="T5" fmla="*/ 471 h 471"/>
                  <a:gd name="T6" fmla="*/ 0 w 363"/>
                  <a:gd name="T7" fmla="*/ 337 h 471"/>
                  <a:gd name="T8" fmla="*/ 0 w 363"/>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471">
                    <a:moveTo>
                      <a:pt x="0" y="0"/>
                    </a:moveTo>
                    <a:lnTo>
                      <a:pt x="362" y="133"/>
                    </a:lnTo>
                    <a:lnTo>
                      <a:pt x="363" y="471"/>
                    </a:lnTo>
                    <a:lnTo>
                      <a:pt x="0" y="33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52" name="Freeform 919"/>
              <p:cNvSpPr>
                <a:spLocks/>
              </p:cNvSpPr>
              <p:nvPr/>
            </p:nvSpPr>
            <p:spPr bwMode="auto">
              <a:xfrm>
                <a:off x="5184987" y="1521889"/>
                <a:ext cx="4799" cy="2212"/>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FF85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53" name="Freeform 920"/>
              <p:cNvSpPr>
                <a:spLocks/>
              </p:cNvSpPr>
              <p:nvPr/>
            </p:nvSpPr>
            <p:spPr bwMode="auto">
              <a:xfrm>
                <a:off x="4551527" y="488962"/>
                <a:ext cx="357521" cy="362741"/>
              </a:xfrm>
              <a:custGeom>
                <a:avLst/>
                <a:gdLst>
                  <a:gd name="T0" fmla="*/ 75 w 149"/>
                  <a:gd name="T1" fmla="*/ 113 h 164"/>
                  <a:gd name="T2" fmla="*/ 84 w 149"/>
                  <a:gd name="T3" fmla="*/ 116 h 164"/>
                  <a:gd name="T4" fmla="*/ 92 w 149"/>
                  <a:gd name="T5" fmla="*/ 121 h 164"/>
                  <a:gd name="T6" fmla="*/ 100 w 149"/>
                  <a:gd name="T7" fmla="*/ 127 h 164"/>
                  <a:gd name="T8" fmla="*/ 108 w 149"/>
                  <a:gd name="T9" fmla="*/ 133 h 164"/>
                  <a:gd name="T10" fmla="*/ 116 w 149"/>
                  <a:gd name="T11" fmla="*/ 139 h 164"/>
                  <a:gd name="T12" fmla="*/ 122 w 149"/>
                  <a:gd name="T13" fmla="*/ 148 h 164"/>
                  <a:gd name="T14" fmla="*/ 129 w 149"/>
                  <a:gd name="T15" fmla="*/ 155 h 164"/>
                  <a:gd name="T16" fmla="*/ 135 w 149"/>
                  <a:gd name="T17" fmla="*/ 164 h 164"/>
                  <a:gd name="T18" fmla="*/ 138 w 149"/>
                  <a:gd name="T19" fmla="*/ 160 h 164"/>
                  <a:gd name="T20" fmla="*/ 141 w 149"/>
                  <a:gd name="T21" fmla="*/ 155 h 164"/>
                  <a:gd name="T22" fmla="*/ 143 w 149"/>
                  <a:gd name="T23" fmla="*/ 150 h 164"/>
                  <a:gd name="T24" fmla="*/ 146 w 149"/>
                  <a:gd name="T25" fmla="*/ 144 h 164"/>
                  <a:gd name="T26" fmla="*/ 147 w 149"/>
                  <a:gd name="T27" fmla="*/ 139 h 164"/>
                  <a:gd name="T28" fmla="*/ 148 w 149"/>
                  <a:gd name="T29" fmla="*/ 132 h 164"/>
                  <a:gd name="T30" fmla="*/ 149 w 149"/>
                  <a:gd name="T31" fmla="*/ 125 h 164"/>
                  <a:gd name="T32" fmla="*/ 149 w 149"/>
                  <a:gd name="T33" fmla="*/ 118 h 164"/>
                  <a:gd name="T34" fmla="*/ 149 w 149"/>
                  <a:gd name="T35" fmla="*/ 109 h 164"/>
                  <a:gd name="T36" fmla="*/ 148 w 149"/>
                  <a:gd name="T37" fmla="*/ 100 h 164"/>
                  <a:gd name="T38" fmla="*/ 146 w 149"/>
                  <a:gd name="T39" fmla="*/ 91 h 164"/>
                  <a:gd name="T40" fmla="*/ 144 w 149"/>
                  <a:gd name="T41" fmla="*/ 82 h 164"/>
                  <a:gd name="T42" fmla="*/ 141 w 149"/>
                  <a:gd name="T43" fmla="*/ 74 h 164"/>
                  <a:gd name="T44" fmla="*/ 137 w 149"/>
                  <a:gd name="T45" fmla="*/ 64 h 164"/>
                  <a:gd name="T46" fmla="*/ 132 w 149"/>
                  <a:gd name="T47" fmla="*/ 57 h 164"/>
                  <a:gd name="T48" fmla="*/ 128 w 149"/>
                  <a:gd name="T49" fmla="*/ 48 h 164"/>
                  <a:gd name="T50" fmla="*/ 122 w 149"/>
                  <a:gd name="T51" fmla="*/ 41 h 164"/>
                  <a:gd name="T52" fmla="*/ 117 w 149"/>
                  <a:gd name="T53" fmla="*/ 34 h 164"/>
                  <a:gd name="T54" fmla="*/ 111 w 149"/>
                  <a:gd name="T55" fmla="*/ 28 h 164"/>
                  <a:gd name="T56" fmla="*/ 105 w 149"/>
                  <a:gd name="T57" fmla="*/ 21 h 164"/>
                  <a:gd name="T58" fmla="*/ 97 w 149"/>
                  <a:gd name="T59" fmla="*/ 16 h 164"/>
                  <a:gd name="T60" fmla="*/ 91 w 149"/>
                  <a:gd name="T61" fmla="*/ 11 h 164"/>
                  <a:gd name="T62" fmla="*/ 83 w 149"/>
                  <a:gd name="T63" fmla="*/ 7 h 164"/>
                  <a:gd name="T64" fmla="*/ 76 w 149"/>
                  <a:gd name="T65" fmla="*/ 4 h 164"/>
                  <a:gd name="T66" fmla="*/ 68 w 149"/>
                  <a:gd name="T67" fmla="*/ 2 h 164"/>
                  <a:gd name="T68" fmla="*/ 60 w 149"/>
                  <a:gd name="T69" fmla="*/ 0 h 164"/>
                  <a:gd name="T70" fmla="*/ 53 w 149"/>
                  <a:gd name="T71" fmla="*/ 0 h 164"/>
                  <a:gd name="T72" fmla="*/ 46 w 149"/>
                  <a:gd name="T73" fmla="*/ 0 h 164"/>
                  <a:gd name="T74" fmla="*/ 40 w 149"/>
                  <a:gd name="T75" fmla="*/ 2 h 164"/>
                  <a:gd name="T76" fmla="*/ 34 w 149"/>
                  <a:gd name="T77" fmla="*/ 3 h 164"/>
                  <a:gd name="T78" fmla="*/ 28 w 149"/>
                  <a:gd name="T79" fmla="*/ 7 h 164"/>
                  <a:gd name="T80" fmla="*/ 23 w 149"/>
                  <a:gd name="T81" fmla="*/ 10 h 164"/>
                  <a:gd name="T82" fmla="*/ 18 w 149"/>
                  <a:gd name="T83" fmla="*/ 15 h 164"/>
                  <a:gd name="T84" fmla="*/ 14 w 149"/>
                  <a:gd name="T85" fmla="*/ 20 h 164"/>
                  <a:gd name="T86" fmla="*/ 10 w 149"/>
                  <a:gd name="T87" fmla="*/ 26 h 164"/>
                  <a:gd name="T88" fmla="*/ 6 w 149"/>
                  <a:gd name="T89" fmla="*/ 33 h 164"/>
                  <a:gd name="T90" fmla="*/ 4 w 149"/>
                  <a:gd name="T91" fmla="*/ 39 h 164"/>
                  <a:gd name="T92" fmla="*/ 2 w 149"/>
                  <a:gd name="T93" fmla="*/ 47 h 164"/>
                  <a:gd name="T94" fmla="*/ 1 w 149"/>
                  <a:gd name="T95" fmla="*/ 55 h 164"/>
                  <a:gd name="T96" fmla="*/ 0 w 149"/>
                  <a:gd name="T97" fmla="*/ 64 h 164"/>
                  <a:gd name="T98" fmla="*/ 1 w 149"/>
                  <a:gd name="T99" fmla="*/ 79 h 164"/>
                  <a:gd name="T100" fmla="*/ 5 w 149"/>
                  <a:gd name="T101" fmla="*/ 94 h 164"/>
                  <a:gd name="T102" fmla="*/ 9 w 149"/>
                  <a:gd name="T103" fmla="*/ 108 h 164"/>
                  <a:gd name="T104" fmla="*/ 15 w 149"/>
                  <a:gd name="T105" fmla="*/ 121 h 164"/>
                  <a:gd name="T106" fmla="*/ 20 w 149"/>
                  <a:gd name="T107" fmla="*/ 117 h 164"/>
                  <a:gd name="T108" fmla="*/ 27 w 149"/>
                  <a:gd name="T109" fmla="*/ 113 h 164"/>
                  <a:gd name="T110" fmla="*/ 35 w 149"/>
                  <a:gd name="T111" fmla="*/ 110 h 164"/>
                  <a:gd name="T112" fmla="*/ 41 w 149"/>
                  <a:gd name="T113" fmla="*/ 109 h 164"/>
                  <a:gd name="T114" fmla="*/ 50 w 149"/>
                  <a:gd name="T115" fmla="*/ 109 h 164"/>
                  <a:gd name="T116" fmla="*/ 58 w 149"/>
                  <a:gd name="T117" fmla="*/ 109 h 164"/>
                  <a:gd name="T118" fmla="*/ 66 w 149"/>
                  <a:gd name="T119" fmla="*/ 110 h 164"/>
                  <a:gd name="T120" fmla="*/ 75 w 149"/>
                  <a:gd name="T121" fmla="*/ 113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9" h="164">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nvGrpSpPr>
              <p:cNvPr id="54" name="Group 92"/>
              <p:cNvGrpSpPr>
                <a:grpSpLocks/>
              </p:cNvGrpSpPr>
              <p:nvPr/>
            </p:nvGrpSpPr>
            <p:grpSpPr bwMode="auto">
              <a:xfrm>
                <a:off x="4580320" y="522140"/>
                <a:ext cx="307132" cy="218972"/>
                <a:chOff x="2926" y="3335"/>
                <a:chExt cx="128" cy="99"/>
              </a:xfrm>
            </p:grpSpPr>
            <p:sp>
              <p:nvSpPr>
                <p:cNvPr id="66" name="Freeform 921"/>
                <p:cNvSpPr>
                  <a:spLocks/>
                </p:cNvSpPr>
                <p:nvPr/>
              </p:nvSpPr>
              <p:spPr bwMode="white">
                <a:xfrm>
                  <a:off x="2926" y="3387"/>
                  <a:ext cx="15" cy="8"/>
                </a:xfrm>
                <a:custGeom>
                  <a:avLst/>
                  <a:gdLst>
                    <a:gd name="T0" fmla="*/ 15 w 15"/>
                    <a:gd name="T1" fmla="*/ 5 h 8"/>
                    <a:gd name="T2" fmla="*/ 0 w 15"/>
                    <a:gd name="T3" fmla="*/ 0 h 8"/>
                    <a:gd name="T4" fmla="*/ 0 w 15"/>
                    <a:gd name="T5" fmla="*/ 3 h 8"/>
                    <a:gd name="T6" fmla="*/ 15 w 15"/>
                    <a:gd name="T7" fmla="*/ 8 h 8"/>
                    <a:gd name="T8" fmla="*/ 15 w 15"/>
                    <a:gd name="T9" fmla="*/ 5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
                      <a:moveTo>
                        <a:pt x="15" y="5"/>
                      </a:moveTo>
                      <a:lnTo>
                        <a:pt x="0" y="0"/>
                      </a:lnTo>
                      <a:lnTo>
                        <a:pt x="0" y="3"/>
                      </a:lnTo>
                      <a:lnTo>
                        <a:pt x="15" y="8"/>
                      </a:lnTo>
                      <a:lnTo>
                        <a:pt x="1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67" name="Freeform 922"/>
                <p:cNvSpPr>
                  <a:spLocks/>
                </p:cNvSpPr>
                <p:nvPr/>
              </p:nvSpPr>
              <p:spPr bwMode="white">
                <a:xfrm>
                  <a:off x="2944" y="3341"/>
                  <a:ext cx="12" cy="17"/>
                </a:xfrm>
                <a:custGeom>
                  <a:avLst/>
                  <a:gdLst>
                    <a:gd name="T0" fmla="*/ 12 w 12"/>
                    <a:gd name="T1" fmla="*/ 16 h 17"/>
                    <a:gd name="T2" fmla="*/ 2 w 12"/>
                    <a:gd name="T3" fmla="*/ 0 h 17"/>
                    <a:gd name="T4" fmla="*/ 0 w 12"/>
                    <a:gd name="T5" fmla="*/ 2 h 17"/>
                    <a:gd name="T6" fmla="*/ 10 w 12"/>
                    <a:gd name="T7" fmla="*/ 17 h 17"/>
                    <a:gd name="T8" fmla="*/ 12 w 1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7">
                      <a:moveTo>
                        <a:pt x="12" y="16"/>
                      </a:moveTo>
                      <a:lnTo>
                        <a:pt x="2" y="0"/>
                      </a:lnTo>
                      <a:lnTo>
                        <a:pt x="0" y="2"/>
                      </a:lnTo>
                      <a:lnTo>
                        <a:pt x="10" y="17"/>
                      </a:ln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68" name="Freeform 923"/>
                <p:cNvSpPr>
                  <a:spLocks/>
                </p:cNvSpPr>
                <p:nvPr/>
              </p:nvSpPr>
              <p:spPr bwMode="white">
                <a:xfrm>
                  <a:off x="2989" y="3335"/>
                  <a:ext cx="2" cy="18"/>
                </a:xfrm>
                <a:custGeom>
                  <a:avLst/>
                  <a:gdLst>
                    <a:gd name="T0" fmla="*/ 2 w 2"/>
                    <a:gd name="T1" fmla="*/ 18 h 18"/>
                    <a:gd name="T2" fmla="*/ 2 w 2"/>
                    <a:gd name="T3" fmla="*/ 1 h 18"/>
                    <a:gd name="T4" fmla="*/ 0 w 2"/>
                    <a:gd name="T5" fmla="*/ 0 h 18"/>
                    <a:gd name="T6" fmla="*/ 0 w 2"/>
                    <a:gd name="T7" fmla="*/ 18 h 18"/>
                    <a:gd name="T8" fmla="*/ 2 w 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8">
                      <a:moveTo>
                        <a:pt x="2" y="18"/>
                      </a:moveTo>
                      <a:lnTo>
                        <a:pt x="2" y="1"/>
                      </a:lnTo>
                      <a:lnTo>
                        <a:pt x="0" y="0"/>
                      </a:lnTo>
                      <a:lnTo>
                        <a:pt x="0" y="18"/>
                      </a:lnTo>
                      <a:lnTo>
                        <a:pt x="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69" name="Freeform 924"/>
                <p:cNvSpPr>
                  <a:spLocks/>
                </p:cNvSpPr>
                <p:nvPr/>
              </p:nvSpPr>
              <p:spPr bwMode="white">
                <a:xfrm>
                  <a:off x="3024" y="3372"/>
                  <a:ext cx="12" cy="12"/>
                </a:xfrm>
                <a:custGeom>
                  <a:avLst/>
                  <a:gdLst>
                    <a:gd name="T0" fmla="*/ 1 w 12"/>
                    <a:gd name="T1" fmla="*/ 12 h 12"/>
                    <a:gd name="T2" fmla="*/ 12 w 12"/>
                    <a:gd name="T3" fmla="*/ 3 h 12"/>
                    <a:gd name="T4" fmla="*/ 11 w 12"/>
                    <a:gd name="T5" fmla="*/ 0 h 12"/>
                    <a:gd name="T6" fmla="*/ 0 w 12"/>
                    <a:gd name="T7" fmla="*/ 8 h 12"/>
                    <a:gd name="T8" fmla="*/ 1 w 1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1" y="12"/>
                      </a:moveTo>
                      <a:lnTo>
                        <a:pt x="12" y="3"/>
                      </a:lnTo>
                      <a:lnTo>
                        <a:pt x="11" y="0"/>
                      </a:lnTo>
                      <a:lnTo>
                        <a:pt x="0" y="8"/>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70" name="Freeform 925"/>
                <p:cNvSpPr>
                  <a:spLocks/>
                </p:cNvSpPr>
                <p:nvPr/>
              </p:nvSpPr>
              <p:spPr bwMode="white">
                <a:xfrm>
                  <a:off x="3040" y="3426"/>
                  <a:ext cx="14" cy="8"/>
                </a:xfrm>
                <a:custGeom>
                  <a:avLst/>
                  <a:gdLst>
                    <a:gd name="T0" fmla="*/ 0 w 14"/>
                    <a:gd name="T1" fmla="*/ 3 h 8"/>
                    <a:gd name="T2" fmla="*/ 14 w 14"/>
                    <a:gd name="T3" fmla="*/ 8 h 8"/>
                    <a:gd name="T4" fmla="*/ 14 w 14"/>
                    <a:gd name="T5" fmla="*/ 6 h 8"/>
                    <a:gd name="T6" fmla="*/ 0 w 14"/>
                    <a:gd name="T7" fmla="*/ 0 h 8"/>
                    <a:gd name="T8" fmla="*/ 0 w 14"/>
                    <a:gd name="T9" fmla="*/ 3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8">
                      <a:moveTo>
                        <a:pt x="0" y="3"/>
                      </a:moveTo>
                      <a:lnTo>
                        <a:pt x="14" y="8"/>
                      </a:lnTo>
                      <a:lnTo>
                        <a:pt x="14" y="6"/>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sp>
            <p:nvSpPr>
              <p:cNvPr id="55" name="Freeform 926"/>
              <p:cNvSpPr>
                <a:spLocks/>
              </p:cNvSpPr>
              <p:nvPr/>
            </p:nvSpPr>
            <p:spPr bwMode="auto">
              <a:xfrm>
                <a:off x="4714691" y="561953"/>
                <a:ext cx="105577" cy="161464"/>
              </a:xfrm>
              <a:custGeom>
                <a:avLst/>
                <a:gdLst>
                  <a:gd name="T0" fmla="*/ 13 w 44"/>
                  <a:gd name="T1" fmla="*/ 60 h 73"/>
                  <a:gd name="T2" fmla="*/ 44 w 44"/>
                  <a:gd name="T3" fmla="*/ 3 h 73"/>
                  <a:gd name="T4" fmla="*/ 40 w 44"/>
                  <a:gd name="T5" fmla="*/ 0 h 73"/>
                  <a:gd name="T6" fmla="*/ 9 w 44"/>
                  <a:gd name="T7" fmla="*/ 56 h 73"/>
                  <a:gd name="T8" fmla="*/ 8 w 44"/>
                  <a:gd name="T9" fmla="*/ 56 h 73"/>
                  <a:gd name="T10" fmla="*/ 6 w 44"/>
                  <a:gd name="T11" fmla="*/ 55 h 73"/>
                  <a:gd name="T12" fmla="*/ 3 w 44"/>
                  <a:gd name="T13" fmla="*/ 56 h 73"/>
                  <a:gd name="T14" fmla="*/ 1 w 44"/>
                  <a:gd name="T15" fmla="*/ 57 h 73"/>
                  <a:gd name="T16" fmla="*/ 0 w 44"/>
                  <a:gd name="T17" fmla="*/ 61 h 73"/>
                  <a:gd name="T18" fmla="*/ 0 w 44"/>
                  <a:gd name="T19" fmla="*/ 64 h 73"/>
                  <a:gd name="T20" fmla="*/ 2 w 44"/>
                  <a:gd name="T21" fmla="*/ 67 h 73"/>
                  <a:gd name="T22" fmla="*/ 3 w 44"/>
                  <a:gd name="T23" fmla="*/ 71 h 73"/>
                  <a:gd name="T24" fmla="*/ 7 w 44"/>
                  <a:gd name="T25" fmla="*/ 72 h 73"/>
                  <a:gd name="T26" fmla="*/ 9 w 44"/>
                  <a:gd name="T27" fmla="*/ 73 h 73"/>
                  <a:gd name="T28" fmla="*/ 12 w 44"/>
                  <a:gd name="T29" fmla="*/ 73 h 73"/>
                  <a:gd name="T30" fmla="*/ 14 w 44"/>
                  <a:gd name="T31" fmla="*/ 71 h 73"/>
                  <a:gd name="T32" fmla="*/ 15 w 44"/>
                  <a:gd name="T33" fmla="*/ 68 h 73"/>
                  <a:gd name="T34" fmla="*/ 14 w 44"/>
                  <a:gd name="T35" fmla="*/ 64 h 73"/>
                  <a:gd name="T36" fmla="*/ 13 w 44"/>
                  <a:gd name="T37" fmla="*/ 6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73">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nvGrpSpPr>
              <p:cNvPr id="56" name="Group 87"/>
              <p:cNvGrpSpPr>
                <a:grpSpLocks/>
              </p:cNvGrpSpPr>
              <p:nvPr/>
            </p:nvGrpSpPr>
            <p:grpSpPr bwMode="auto">
              <a:xfrm>
                <a:off x="4539529" y="615037"/>
                <a:ext cx="763032" cy="670186"/>
                <a:chOff x="2909" y="3377"/>
                <a:chExt cx="318" cy="303"/>
              </a:xfrm>
            </p:grpSpPr>
            <p:sp>
              <p:nvSpPr>
                <p:cNvPr id="58" name="Freeform 927"/>
                <p:cNvSpPr>
                  <a:spLocks/>
                </p:cNvSpPr>
                <p:nvPr/>
              </p:nvSpPr>
              <p:spPr bwMode="white">
                <a:xfrm>
                  <a:off x="2910" y="3465"/>
                  <a:ext cx="317" cy="135"/>
                </a:xfrm>
                <a:custGeom>
                  <a:avLst/>
                  <a:gdLst>
                    <a:gd name="T0" fmla="*/ 317 w 317"/>
                    <a:gd name="T1" fmla="*/ 115 h 135"/>
                    <a:gd name="T2" fmla="*/ 0 w 317"/>
                    <a:gd name="T3" fmla="*/ 0 h 135"/>
                    <a:gd name="T4" fmla="*/ 0 w 317"/>
                    <a:gd name="T5" fmla="*/ 20 h 135"/>
                    <a:gd name="T6" fmla="*/ 317 w 317"/>
                    <a:gd name="T7" fmla="*/ 135 h 135"/>
                    <a:gd name="T8" fmla="*/ 317 w 317"/>
                    <a:gd name="T9" fmla="*/ 115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5">
                      <a:moveTo>
                        <a:pt x="317" y="115"/>
                      </a:moveTo>
                      <a:lnTo>
                        <a:pt x="0" y="0"/>
                      </a:lnTo>
                      <a:lnTo>
                        <a:pt x="0" y="20"/>
                      </a:lnTo>
                      <a:lnTo>
                        <a:pt x="317" y="135"/>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59" name="Freeform 928"/>
                <p:cNvSpPr>
                  <a:spLocks/>
                </p:cNvSpPr>
                <p:nvPr/>
              </p:nvSpPr>
              <p:spPr bwMode="white">
                <a:xfrm>
                  <a:off x="2910" y="3489"/>
                  <a:ext cx="317" cy="140"/>
                </a:xfrm>
                <a:custGeom>
                  <a:avLst/>
                  <a:gdLst>
                    <a:gd name="T0" fmla="*/ 317 w 317"/>
                    <a:gd name="T1" fmla="*/ 115 h 140"/>
                    <a:gd name="T2" fmla="*/ 0 w 317"/>
                    <a:gd name="T3" fmla="*/ 0 h 140"/>
                    <a:gd name="T4" fmla="*/ 0 w 317"/>
                    <a:gd name="T5" fmla="*/ 25 h 140"/>
                    <a:gd name="T6" fmla="*/ 317 w 317"/>
                    <a:gd name="T7" fmla="*/ 140 h 140"/>
                    <a:gd name="T8" fmla="*/ 317 w 317"/>
                    <a:gd name="T9" fmla="*/ 115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40">
                      <a:moveTo>
                        <a:pt x="317" y="115"/>
                      </a:moveTo>
                      <a:lnTo>
                        <a:pt x="0" y="0"/>
                      </a:lnTo>
                      <a:lnTo>
                        <a:pt x="0" y="25"/>
                      </a:lnTo>
                      <a:lnTo>
                        <a:pt x="317" y="140"/>
                      </a:lnTo>
                      <a:lnTo>
                        <a:pt x="317"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60" name="Freeform 929"/>
                <p:cNvSpPr>
                  <a:spLocks/>
                </p:cNvSpPr>
                <p:nvPr/>
              </p:nvSpPr>
              <p:spPr bwMode="white">
                <a:xfrm>
                  <a:off x="2909" y="3518"/>
                  <a:ext cx="318" cy="140"/>
                </a:xfrm>
                <a:custGeom>
                  <a:avLst/>
                  <a:gdLst>
                    <a:gd name="T0" fmla="*/ 1 w 318"/>
                    <a:gd name="T1" fmla="*/ 0 h 140"/>
                    <a:gd name="T2" fmla="*/ 0 w 318"/>
                    <a:gd name="T3" fmla="*/ 25 h 140"/>
                    <a:gd name="T4" fmla="*/ 317 w 318"/>
                    <a:gd name="T5" fmla="*/ 140 h 140"/>
                    <a:gd name="T6" fmla="*/ 318 w 318"/>
                    <a:gd name="T7" fmla="*/ 115 h 140"/>
                    <a:gd name="T8" fmla="*/ 1 w 318"/>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40">
                      <a:moveTo>
                        <a:pt x="1" y="0"/>
                      </a:moveTo>
                      <a:lnTo>
                        <a:pt x="0" y="25"/>
                      </a:lnTo>
                      <a:lnTo>
                        <a:pt x="317" y="140"/>
                      </a:lnTo>
                      <a:lnTo>
                        <a:pt x="318" y="115"/>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61" name="Freeform 930"/>
                <p:cNvSpPr>
                  <a:spLocks/>
                </p:cNvSpPr>
                <p:nvPr/>
              </p:nvSpPr>
              <p:spPr bwMode="white">
                <a:xfrm>
                  <a:off x="2909" y="3547"/>
                  <a:ext cx="317" cy="133"/>
                </a:xfrm>
                <a:custGeom>
                  <a:avLst/>
                  <a:gdLst>
                    <a:gd name="T0" fmla="*/ 0 w 317"/>
                    <a:gd name="T1" fmla="*/ 19 h 133"/>
                    <a:gd name="T2" fmla="*/ 317 w 317"/>
                    <a:gd name="T3" fmla="*/ 133 h 133"/>
                    <a:gd name="T4" fmla="*/ 317 w 317"/>
                    <a:gd name="T5" fmla="*/ 114 h 133"/>
                    <a:gd name="T6" fmla="*/ 0 w 317"/>
                    <a:gd name="T7" fmla="*/ 0 h 133"/>
                    <a:gd name="T8" fmla="*/ 0 w 317"/>
                    <a:gd name="T9" fmla="*/ 19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 h="133">
                      <a:moveTo>
                        <a:pt x="0" y="19"/>
                      </a:moveTo>
                      <a:lnTo>
                        <a:pt x="317" y="133"/>
                      </a:lnTo>
                      <a:lnTo>
                        <a:pt x="317" y="114"/>
                      </a:lnTo>
                      <a:lnTo>
                        <a:pt x="0"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62" name="Freeform 932"/>
                <p:cNvSpPr>
                  <a:spLocks/>
                </p:cNvSpPr>
                <p:nvPr/>
              </p:nvSpPr>
              <p:spPr bwMode="white">
                <a:xfrm>
                  <a:off x="3095" y="3377"/>
                  <a:ext cx="116" cy="50"/>
                </a:xfrm>
                <a:custGeom>
                  <a:avLst/>
                  <a:gdLst>
                    <a:gd name="T0" fmla="*/ 0 w 116"/>
                    <a:gd name="T1" fmla="*/ 9 h 50"/>
                    <a:gd name="T2" fmla="*/ 113 w 116"/>
                    <a:gd name="T3" fmla="*/ 50 h 50"/>
                    <a:gd name="T4" fmla="*/ 116 w 116"/>
                    <a:gd name="T5" fmla="*/ 41 h 50"/>
                    <a:gd name="T6" fmla="*/ 4 w 116"/>
                    <a:gd name="T7" fmla="*/ 0 h 50"/>
                    <a:gd name="T8" fmla="*/ 0 w 116"/>
                    <a:gd name="T9" fmla="*/ 9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50">
                      <a:moveTo>
                        <a:pt x="0" y="9"/>
                      </a:moveTo>
                      <a:lnTo>
                        <a:pt x="113" y="50"/>
                      </a:lnTo>
                      <a:lnTo>
                        <a:pt x="116" y="41"/>
                      </a:lnTo>
                      <a:lnTo>
                        <a:pt x="4"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63" name="Freeform 933"/>
                <p:cNvSpPr>
                  <a:spLocks/>
                </p:cNvSpPr>
                <p:nvPr/>
              </p:nvSpPr>
              <p:spPr bwMode="white">
                <a:xfrm>
                  <a:off x="3095" y="3405"/>
                  <a:ext cx="101" cy="45"/>
                </a:xfrm>
                <a:custGeom>
                  <a:avLst/>
                  <a:gdLst>
                    <a:gd name="T0" fmla="*/ 0 w 101"/>
                    <a:gd name="T1" fmla="*/ 10 h 45"/>
                    <a:gd name="T2" fmla="*/ 97 w 101"/>
                    <a:gd name="T3" fmla="*/ 45 h 45"/>
                    <a:gd name="T4" fmla="*/ 101 w 101"/>
                    <a:gd name="T5" fmla="*/ 36 h 45"/>
                    <a:gd name="T6" fmla="*/ 3 w 101"/>
                    <a:gd name="T7" fmla="*/ 0 h 45"/>
                    <a:gd name="T8" fmla="*/ 0 w 101"/>
                    <a:gd name="T9" fmla="*/ 1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
                      <a:moveTo>
                        <a:pt x="0" y="10"/>
                      </a:moveTo>
                      <a:lnTo>
                        <a:pt x="97" y="45"/>
                      </a:lnTo>
                      <a:lnTo>
                        <a:pt x="101" y="36"/>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64" name="Freeform 934"/>
                <p:cNvSpPr>
                  <a:spLocks/>
                </p:cNvSpPr>
                <p:nvPr/>
              </p:nvSpPr>
              <p:spPr bwMode="white">
                <a:xfrm>
                  <a:off x="3095" y="3434"/>
                  <a:ext cx="111" cy="49"/>
                </a:xfrm>
                <a:custGeom>
                  <a:avLst/>
                  <a:gdLst>
                    <a:gd name="T0" fmla="*/ 0 w 111"/>
                    <a:gd name="T1" fmla="*/ 10 h 49"/>
                    <a:gd name="T2" fmla="*/ 108 w 111"/>
                    <a:gd name="T3" fmla="*/ 49 h 49"/>
                    <a:gd name="T4" fmla="*/ 111 w 111"/>
                    <a:gd name="T5" fmla="*/ 40 h 49"/>
                    <a:gd name="T6" fmla="*/ 3 w 111"/>
                    <a:gd name="T7" fmla="*/ 0 h 49"/>
                    <a:gd name="T8" fmla="*/ 0 w 111"/>
                    <a:gd name="T9" fmla="*/ 1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49">
                      <a:moveTo>
                        <a:pt x="0" y="10"/>
                      </a:moveTo>
                      <a:lnTo>
                        <a:pt x="108" y="49"/>
                      </a:lnTo>
                      <a:lnTo>
                        <a:pt x="111" y="40"/>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sp>
              <p:nvSpPr>
                <p:cNvPr id="65" name="Freeform 935"/>
                <p:cNvSpPr>
                  <a:spLocks/>
                </p:cNvSpPr>
                <p:nvPr/>
              </p:nvSpPr>
              <p:spPr bwMode="white">
                <a:xfrm>
                  <a:off x="3095" y="3463"/>
                  <a:ext cx="63" cy="31"/>
                </a:xfrm>
                <a:custGeom>
                  <a:avLst/>
                  <a:gdLst>
                    <a:gd name="T0" fmla="*/ 0 w 63"/>
                    <a:gd name="T1" fmla="*/ 10 h 31"/>
                    <a:gd name="T2" fmla="*/ 60 w 63"/>
                    <a:gd name="T3" fmla="*/ 31 h 31"/>
                    <a:gd name="T4" fmla="*/ 63 w 63"/>
                    <a:gd name="T5" fmla="*/ 22 h 31"/>
                    <a:gd name="T6" fmla="*/ 3 w 63"/>
                    <a:gd name="T7" fmla="*/ 0 h 31"/>
                    <a:gd name="T8" fmla="*/ 0 w 6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10"/>
                      </a:moveTo>
                      <a:lnTo>
                        <a:pt x="60" y="31"/>
                      </a:lnTo>
                      <a:lnTo>
                        <a:pt x="63" y="22"/>
                      </a:lnTo>
                      <a:lnTo>
                        <a:pt x="3"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sp>
            <p:nvSpPr>
              <p:cNvPr id="57" name="Freeform 931"/>
              <p:cNvSpPr>
                <a:spLocks/>
              </p:cNvSpPr>
              <p:nvPr/>
            </p:nvSpPr>
            <p:spPr bwMode="auto">
              <a:xfrm>
                <a:off x="4513135" y="940177"/>
                <a:ext cx="813421" cy="234455"/>
              </a:xfrm>
              <a:custGeom>
                <a:avLst/>
                <a:gdLst>
                  <a:gd name="T0" fmla="*/ 28 w 339"/>
                  <a:gd name="T1" fmla="*/ 4 h 106"/>
                  <a:gd name="T2" fmla="*/ 0 w 339"/>
                  <a:gd name="T3" fmla="*/ 26 h 106"/>
                  <a:gd name="T4" fmla="*/ 6 w 339"/>
                  <a:gd name="T5" fmla="*/ 35 h 106"/>
                  <a:gd name="T6" fmla="*/ 31 w 339"/>
                  <a:gd name="T7" fmla="*/ 15 h 106"/>
                  <a:gd name="T8" fmla="*/ 56 w 339"/>
                  <a:gd name="T9" fmla="*/ 50 h 106"/>
                  <a:gd name="T10" fmla="*/ 86 w 339"/>
                  <a:gd name="T11" fmla="*/ 19 h 106"/>
                  <a:gd name="T12" fmla="*/ 107 w 339"/>
                  <a:gd name="T13" fmla="*/ 50 h 106"/>
                  <a:gd name="T14" fmla="*/ 145 w 339"/>
                  <a:gd name="T15" fmla="*/ 23 h 106"/>
                  <a:gd name="T16" fmla="*/ 160 w 339"/>
                  <a:gd name="T17" fmla="*/ 88 h 106"/>
                  <a:gd name="T18" fmla="*/ 182 w 339"/>
                  <a:gd name="T19" fmla="*/ 61 h 106"/>
                  <a:gd name="T20" fmla="*/ 197 w 339"/>
                  <a:gd name="T21" fmla="*/ 92 h 106"/>
                  <a:gd name="T22" fmla="*/ 237 w 339"/>
                  <a:gd name="T23" fmla="*/ 61 h 106"/>
                  <a:gd name="T24" fmla="*/ 260 w 339"/>
                  <a:gd name="T25" fmla="*/ 106 h 106"/>
                  <a:gd name="T26" fmla="*/ 284 w 339"/>
                  <a:gd name="T27" fmla="*/ 83 h 106"/>
                  <a:gd name="T28" fmla="*/ 300 w 339"/>
                  <a:gd name="T29" fmla="*/ 102 h 106"/>
                  <a:gd name="T30" fmla="*/ 339 w 339"/>
                  <a:gd name="T31" fmla="*/ 81 h 106"/>
                  <a:gd name="T32" fmla="*/ 334 w 339"/>
                  <a:gd name="T33" fmla="*/ 72 h 106"/>
                  <a:gd name="T34" fmla="*/ 303 w 339"/>
                  <a:gd name="T35" fmla="*/ 89 h 106"/>
                  <a:gd name="T36" fmla="*/ 286 w 339"/>
                  <a:gd name="T37" fmla="*/ 68 h 106"/>
                  <a:gd name="T38" fmla="*/ 263 w 339"/>
                  <a:gd name="T39" fmla="*/ 89 h 106"/>
                  <a:gd name="T40" fmla="*/ 240 w 339"/>
                  <a:gd name="T41" fmla="*/ 45 h 106"/>
                  <a:gd name="T42" fmla="*/ 201 w 339"/>
                  <a:gd name="T43" fmla="*/ 76 h 106"/>
                  <a:gd name="T44" fmla="*/ 186 w 339"/>
                  <a:gd name="T45" fmla="*/ 42 h 106"/>
                  <a:gd name="T46" fmla="*/ 166 w 339"/>
                  <a:gd name="T47" fmla="*/ 66 h 106"/>
                  <a:gd name="T48" fmla="*/ 152 w 339"/>
                  <a:gd name="T49" fmla="*/ 6 h 106"/>
                  <a:gd name="T50" fmla="*/ 109 w 339"/>
                  <a:gd name="T51" fmla="*/ 36 h 106"/>
                  <a:gd name="T52" fmla="*/ 87 w 339"/>
                  <a:gd name="T53" fmla="*/ 2 h 106"/>
                  <a:gd name="T54" fmla="*/ 57 w 339"/>
                  <a:gd name="T55" fmla="*/ 34 h 106"/>
                  <a:gd name="T56" fmla="*/ 32 w 339"/>
                  <a:gd name="T57" fmla="*/ 0 h 106"/>
                  <a:gd name="T58" fmla="*/ 28 w 339"/>
                  <a:gd name="T59" fmla="*/ 4 h 1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9" h="106">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800" dirty="0">
                  <a:latin typeface="微软雅黑" pitchFamily="34" charset="-122"/>
                  <a:ea typeface="微软雅黑" pitchFamily="34" charset="-122"/>
                </a:endParaRPr>
              </a:p>
            </p:txBody>
          </p:sp>
        </p:grpSp>
      </p:grpSp>
      <p:pic>
        <p:nvPicPr>
          <p:cNvPr id="119" name="Picture 2" descr="http://www.cbdio.com/image/attachement/jpg/site2/20160407/8006757121265218073.jpg"/>
          <p:cNvPicPr>
            <a:picLocks noChangeAspect="1" noChangeArrowheads="1"/>
          </p:cNvPicPr>
          <p:nvPr/>
        </p:nvPicPr>
        <p:blipFill>
          <a:blip r:embed="rId3" cstate="print"/>
          <a:srcRect l="4379" t="2810" r="31176" b="1947"/>
          <a:stretch>
            <a:fillRect/>
          </a:stretch>
        </p:blipFill>
        <p:spPr bwMode="auto">
          <a:xfrm>
            <a:off x="3698842" y="3319320"/>
            <a:ext cx="510267" cy="448937"/>
          </a:xfrm>
          <a:prstGeom prst="ellipse">
            <a:avLst/>
          </a:prstGeom>
          <a:ln>
            <a:noFill/>
          </a:ln>
          <a:effectLst>
            <a:softEdge rad="112500"/>
          </a:effectLst>
        </p:spPr>
      </p:pic>
      <p:sp>
        <p:nvSpPr>
          <p:cNvPr id="120" name="Text Box 298"/>
          <p:cNvSpPr txBox="1">
            <a:spLocks noChangeArrowheads="1"/>
          </p:cNvSpPr>
          <p:nvPr/>
        </p:nvSpPr>
        <p:spPr bwMode="auto">
          <a:xfrm>
            <a:off x="2995042" y="3467019"/>
            <a:ext cx="916905" cy="156071"/>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nSpc>
                <a:spcPts val="1072"/>
              </a:lnSpc>
            </a:pPr>
            <a:r>
              <a:rPr lang="zh-CN" altLang="en-US" sz="1100" dirty="0" smtClean="0">
                <a:latin typeface="微软雅黑" pitchFamily="34" charset="-122"/>
                <a:ea typeface="微软雅黑" pitchFamily="34" charset="-122"/>
                <a:cs typeface="Calibri" pitchFamily="34" charset="0"/>
              </a:rPr>
              <a:t>报表集市</a:t>
            </a:r>
            <a:endParaRPr lang="en-US" sz="1100" dirty="0">
              <a:latin typeface="微软雅黑" pitchFamily="34" charset="-122"/>
              <a:ea typeface="微软雅黑" pitchFamily="34" charset="-122"/>
              <a:cs typeface="Calibri" pitchFamily="34" charset="0"/>
            </a:endParaRPr>
          </a:p>
        </p:txBody>
      </p:sp>
      <p:sp>
        <p:nvSpPr>
          <p:cNvPr id="121" name="Text Box 298"/>
          <p:cNvSpPr txBox="1">
            <a:spLocks noChangeArrowheads="1"/>
          </p:cNvSpPr>
          <p:nvPr/>
        </p:nvSpPr>
        <p:spPr bwMode="auto">
          <a:xfrm>
            <a:off x="4141562" y="3455350"/>
            <a:ext cx="981102" cy="156071"/>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nSpc>
                <a:spcPts val="1072"/>
              </a:lnSpc>
            </a:pPr>
            <a:r>
              <a:rPr lang="zh-CN" altLang="en-US" sz="1100" dirty="0" smtClean="0">
                <a:latin typeface="微软雅黑" pitchFamily="34" charset="-122"/>
                <a:ea typeface="微软雅黑" pitchFamily="34" charset="-122"/>
                <a:cs typeface="Calibri" pitchFamily="34" charset="0"/>
              </a:rPr>
              <a:t>画像标签</a:t>
            </a:r>
            <a:endParaRPr lang="en-US" sz="1100" dirty="0">
              <a:latin typeface="微软雅黑" pitchFamily="34" charset="-122"/>
              <a:ea typeface="微软雅黑" pitchFamily="34" charset="-122"/>
              <a:cs typeface="Calibri" pitchFamily="34" charset="0"/>
            </a:endParaRPr>
          </a:p>
        </p:txBody>
      </p:sp>
      <p:sp>
        <p:nvSpPr>
          <p:cNvPr id="122" name="Text Box 298"/>
          <p:cNvSpPr txBox="1">
            <a:spLocks noChangeArrowheads="1"/>
          </p:cNvSpPr>
          <p:nvPr/>
        </p:nvSpPr>
        <p:spPr bwMode="auto">
          <a:xfrm>
            <a:off x="5853502" y="3467874"/>
            <a:ext cx="981102" cy="156071"/>
          </a:xfrm>
          <a:prstGeom prst="roundRect">
            <a:avLst/>
          </a:prstGeom>
          <a:noFill/>
          <a:ln>
            <a:noFill/>
          </a:ln>
          <a:effectLst/>
          <a:extLst/>
        </p:spPr>
        <p:txBody>
          <a:bodyPr wrap="square" lIns="0" tIns="0" rIns="0" bIns="0" anchor="ctr">
            <a:spAutoFit/>
          </a:bodyPr>
          <a:lstStyle>
            <a:lvl1pPr eaLnBrk="0" hangingPunct="0">
              <a:defRPr sz="2200">
                <a:solidFill>
                  <a:schemeClr val="tx1"/>
                </a:solidFill>
                <a:latin typeface="Trebuchet MS" pitchFamily="34" charset="0"/>
              </a:defRPr>
            </a:lvl1pPr>
            <a:lvl2pPr marL="742950" indent="-285750" eaLnBrk="0" hangingPunct="0">
              <a:defRPr sz="2200">
                <a:solidFill>
                  <a:schemeClr val="tx1"/>
                </a:solidFill>
                <a:latin typeface="Trebuchet MS" pitchFamily="34" charset="0"/>
              </a:defRPr>
            </a:lvl2pPr>
            <a:lvl3pPr marL="1143000" indent="-228600" eaLnBrk="0" hangingPunct="0">
              <a:defRPr sz="2200">
                <a:solidFill>
                  <a:schemeClr val="tx1"/>
                </a:solidFill>
                <a:latin typeface="Trebuchet MS" pitchFamily="34" charset="0"/>
              </a:defRPr>
            </a:lvl3pPr>
            <a:lvl4pPr marL="1600200" indent="-228600" eaLnBrk="0" hangingPunct="0">
              <a:defRPr sz="2200">
                <a:solidFill>
                  <a:schemeClr val="tx1"/>
                </a:solidFill>
                <a:latin typeface="Trebuchet MS" pitchFamily="34" charset="0"/>
              </a:defRPr>
            </a:lvl4pPr>
            <a:lvl5pPr marL="2057400" indent="-228600" eaLnBrk="0" hangingPunct="0">
              <a:defRPr sz="2200">
                <a:solidFill>
                  <a:schemeClr val="tx1"/>
                </a:solidFill>
                <a:latin typeface="Trebuchet MS" pitchFamily="34" charset="0"/>
              </a:defRPr>
            </a:lvl5pPr>
            <a:lvl6pPr marL="2514600" indent="-228600" algn="ctr" eaLnBrk="0" fontAlgn="base" hangingPunct="0">
              <a:spcBef>
                <a:spcPct val="0"/>
              </a:spcBef>
              <a:spcAft>
                <a:spcPct val="0"/>
              </a:spcAft>
              <a:defRPr sz="2200">
                <a:solidFill>
                  <a:schemeClr val="tx1"/>
                </a:solidFill>
                <a:latin typeface="Trebuchet MS" pitchFamily="34" charset="0"/>
              </a:defRPr>
            </a:lvl6pPr>
            <a:lvl7pPr marL="2971800" indent="-228600" algn="ctr" eaLnBrk="0" fontAlgn="base" hangingPunct="0">
              <a:spcBef>
                <a:spcPct val="0"/>
              </a:spcBef>
              <a:spcAft>
                <a:spcPct val="0"/>
              </a:spcAft>
              <a:defRPr sz="2200">
                <a:solidFill>
                  <a:schemeClr val="tx1"/>
                </a:solidFill>
                <a:latin typeface="Trebuchet MS" pitchFamily="34" charset="0"/>
              </a:defRPr>
            </a:lvl7pPr>
            <a:lvl8pPr marL="3429000" indent="-228600" algn="ctr" eaLnBrk="0" fontAlgn="base" hangingPunct="0">
              <a:spcBef>
                <a:spcPct val="0"/>
              </a:spcBef>
              <a:spcAft>
                <a:spcPct val="0"/>
              </a:spcAft>
              <a:defRPr sz="2200">
                <a:solidFill>
                  <a:schemeClr val="tx1"/>
                </a:solidFill>
                <a:latin typeface="Trebuchet MS" pitchFamily="34" charset="0"/>
              </a:defRPr>
            </a:lvl8pPr>
            <a:lvl9pPr marL="3886200" indent="-228600" algn="ctr" eaLnBrk="0" fontAlgn="base" hangingPunct="0">
              <a:spcBef>
                <a:spcPct val="0"/>
              </a:spcBef>
              <a:spcAft>
                <a:spcPct val="0"/>
              </a:spcAft>
              <a:defRPr sz="2200">
                <a:solidFill>
                  <a:schemeClr val="tx1"/>
                </a:solidFill>
                <a:latin typeface="Trebuchet MS" pitchFamily="34" charset="0"/>
              </a:defRPr>
            </a:lvl9pPr>
          </a:lstStyle>
          <a:p>
            <a:pPr>
              <a:lnSpc>
                <a:spcPts val="1072"/>
              </a:lnSpc>
            </a:pPr>
            <a:r>
              <a:rPr lang="zh-CN" altLang="en-US" sz="1100" dirty="0" smtClean="0">
                <a:latin typeface="微软雅黑" pitchFamily="34" charset="-122"/>
                <a:ea typeface="微软雅黑" pitchFamily="34" charset="-122"/>
                <a:cs typeface="Calibri" pitchFamily="34" charset="0"/>
              </a:rPr>
              <a:t>挖掘模型</a:t>
            </a:r>
            <a:endParaRPr lang="en-US" sz="1100" dirty="0">
              <a:latin typeface="微软雅黑" pitchFamily="34" charset="-122"/>
              <a:ea typeface="微软雅黑" pitchFamily="34" charset="-122"/>
              <a:cs typeface="Calibri" pitchFamily="34" charset="0"/>
            </a:endParaRPr>
          </a:p>
        </p:txBody>
      </p:sp>
      <p:graphicFrame>
        <p:nvGraphicFramePr>
          <p:cNvPr id="126" name="图示 125"/>
          <p:cNvGraphicFramePr/>
          <p:nvPr>
            <p:extLst>
              <p:ext uri="{D42A27DB-BD31-4B8C-83A1-F6EECF244321}">
                <p14:modId xmlns:p14="http://schemas.microsoft.com/office/powerpoint/2010/main" val="3750282432"/>
              </p:ext>
            </p:extLst>
          </p:nvPr>
        </p:nvGraphicFramePr>
        <p:xfrm>
          <a:off x="2442440" y="3959250"/>
          <a:ext cx="1638923" cy="9903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7" name="Rounded Rectangle 1151"/>
          <p:cNvSpPr/>
          <p:nvPr/>
        </p:nvSpPr>
        <p:spPr bwMode="auto">
          <a:xfrm>
            <a:off x="4730550" y="4139243"/>
            <a:ext cx="264579" cy="505718"/>
          </a:xfrm>
          <a:prstGeom prst="roundRect">
            <a:avLst/>
          </a:prstGeom>
          <a:solidFill>
            <a:srgbClr val="D56D23">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algn="ctr">
              <a:lnSpc>
                <a:spcPct val="100000"/>
              </a:lnSpc>
              <a:buFontTx/>
              <a:buNone/>
              <a:defRPr/>
            </a:pPr>
            <a:r>
              <a:rPr lang="zh-CN" altLang="en-US" sz="1000" dirty="0" smtClean="0">
                <a:solidFill>
                  <a:schemeClr val="tx1">
                    <a:lumMod val="95000"/>
                    <a:lumOff val="5000"/>
                  </a:schemeClr>
                </a:solidFill>
                <a:latin typeface="微软雅黑" pitchFamily="34" charset="-122"/>
                <a:ea typeface="微软雅黑" pitchFamily="34" charset="-122"/>
                <a:cs typeface="Calibri" pitchFamily="34" charset="0"/>
              </a:rPr>
              <a:t>用户</a:t>
            </a:r>
            <a:endParaRPr lang="en-GB" sz="1000" dirty="0">
              <a:solidFill>
                <a:schemeClr val="tx1">
                  <a:lumMod val="95000"/>
                  <a:lumOff val="5000"/>
                </a:schemeClr>
              </a:solidFill>
              <a:latin typeface="微软雅黑" pitchFamily="34" charset="-122"/>
              <a:ea typeface="微软雅黑" pitchFamily="34" charset="-122"/>
              <a:cs typeface="Calibri" pitchFamily="34" charset="0"/>
            </a:endParaRPr>
          </a:p>
        </p:txBody>
      </p:sp>
      <p:sp>
        <p:nvSpPr>
          <p:cNvPr id="128" name="Rounded Rectangle 1151"/>
          <p:cNvSpPr/>
          <p:nvPr/>
        </p:nvSpPr>
        <p:spPr bwMode="auto">
          <a:xfrm>
            <a:off x="5030167" y="4139243"/>
            <a:ext cx="264579" cy="505718"/>
          </a:xfrm>
          <a:prstGeom prst="roundRect">
            <a:avLst/>
          </a:prstGeom>
          <a:solidFill>
            <a:srgbClr val="D56D23">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algn="ctr">
              <a:lnSpc>
                <a:spcPct val="100000"/>
              </a:lnSpc>
              <a:buFontTx/>
              <a:buNone/>
              <a:defRPr/>
            </a:pPr>
            <a:r>
              <a:rPr lang="zh-CN" altLang="en-US" sz="1000" dirty="0" smtClean="0">
                <a:solidFill>
                  <a:schemeClr val="tx1">
                    <a:lumMod val="95000"/>
                    <a:lumOff val="5000"/>
                  </a:schemeClr>
                </a:solidFill>
                <a:latin typeface="微软雅黑" pitchFamily="34" charset="-122"/>
                <a:ea typeface="微软雅黑" pitchFamily="34" charset="-122"/>
                <a:cs typeface="Calibri" pitchFamily="34" charset="0"/>
              </a:rPr>
              <a:t>设备</a:t>
            </a:r>
            <a:endParaRPr lang="en-GB" sz="1000" dirty="0">
              <a:solidFill>
                <a:schemeClr val="tx1">
                  <a:lumMod val="95000"/>
                  <a:lumOff val="5000"/>
                </a:schemeClr>
              </a:solidFill>
              <a:latin typeface="微软雅黑" pitchFamily="34" charset="-122"/>
              <a:ea typeface="微软雅黑" pitchFamily="34" charset="-122"/>
              <a:cs typeface="Calibri" pitchFamily="34" charset="0"/>
            </a:endParaRPr>
          </a:p>
        </p:txBody>
      </p:sp>
      <p:sp>
        <p:nvSpPr>
          <p:cNvPr id="129" name="Rounded Rectangle 1151"/>
          <p:cNvSpPr/>
          <p:nvPr/>
        </p:nvSpPr>
        <p:spPr bwMode="auto">
          <a:xfrm>
            <a:off x="5316252" y="4139243"/>
            <a:ext cx="264579" cy="505718"/>
          </a:xfrm>
          <a:prstGeom prst="roundRect">
            <a:avLst/>
          </a:prstGeom>
          <a:solidFill>
            <a:srgbClr val="D56D23">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algn="ctr">
              <a:lnSpc>
                <a:spcPct val="100000"/>
              </a:lnSpc>
              <a:buFontTx/>
              <a:buNone/>
              <a:defRPr/>
            </a:pPr>
            <a:r>
              <a:rPr lang="zh-CN" altLang="en-US" sz="1000" dirty="0" smtClean="0">
                <a:solidFill>
                  <a:schemeClr val="tx1">
                    <a:lumMod val="95000"/>
                    <a:lumOff val="5000"/>
                  </a:schemeClr>
                </a:solidFill>
                <a:latin typeface="微软雅黑" pitchFamily="34" charset="-122"/>
                <a:ea typeface="微软雅黑" pitchFamily="34" charset="-122"/>
                <a:cs typeface="Calibri" pitchFamily="34" charset="0"/>
              </a:rPr>
              <a:t>业务</a:t>
            </a:r>
            <a:endParaRPr lang="en-GB" sz="1000" dirty="0">
              <a:solidFill>
                <a:schemeClr val="tx1">
                  <a:lumMod val="95000"/>
                  <a:lumOff val="5000"/>
                </a:schemeClr>
              </a:solidFill>
              <a:latin typeface="微软雅黑" pitchFamily="34" charset="-122"/>
              <a:ea typeface="微软雅黑" pitchFamily="34" charset="-122"/>
              <a:cs typeface="Calibri" pitchFamily="34" charset="0"/>
            </a:endParaRPr>
          </a:p>
        </p:txBody>
      </p:sp>
      <p:sp>
        <p:nvSpPr>
          <p:cNvPr id="130" name="Rounded Rectangle 1151"/>
          <p:cNvSpPr/>
          <p:nvPr/>
        </p:nvSpPr>
        <p:spPr bwMode="auto">
          <a:xfrm>
            <a:off x="5627439" y="4139243"/>
            <a:ext cx="264579" cy="505718"/>
          </a:xfrm>
          <a:prstGeom prst="roundRect">
            <a:avLst/>
          </a:prstGeom>
          <a:solidFill>
            <a:srgbClr val="D56D23">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algn="ctr">
              <a:lnSpc>
                <a:spcPct val="100000"/>
              </a:lnSpc>
              <a:buFontTx/>
              <a:buNone/>
              <a:defRPr/>
            </a:pPr>
            <a:r>
              <a:rPr lang="en-US" altLang="zh-CN" sz="1000" dirty="0" smtClean="0">
                <a:solidFill>
                  <a:schemeClr val="tx1">
                    <a:lumMod val="95000"/>
                    <a:lumOff val="5000"/>
                  </a:schemeClr>
                </a:solidFill>
                <a:latin typeface="微软雅黑" pitchFamily="34" charset="-122"/>
                <a:ea typeface="微软雅黑" pitchFamily="34" charset="-122"/>
                <a:cs typeface="Calibri" pitchFamily="34" charset="0"/>
              </a:rPr>
              <a:t>……</a:t>
            </a:r>
            <a:endParaRPr lang="en-GB" sz="1000" dirty="0">
              <a:solidFill>
                <a:schemeClr val="tx1">
                  <a:lumMod val="95000"/>
                  <a:lumOff val="5000"/>
                </a:schemeClr>
              </a:solidFill>
              <a:latin typeface="微软雅黑" pitchFamily="34" charset="-122"/>
              <a:ea typeface="微软雅黑" pitchFamily="34" charset="-122"/>
              <a:cs typeface="Calibri" pitchFamily="34" charset="0"/>
            </a:endParaRPr>
          </a:p>
        </p:txBody>
      </p:sp>
      <p:sp>
        <p:nvSpPr>
          <p:cNvPr id="131" name="Text Box 422"/>
          <p:cNvSpPr>
            <a:spLocks noChangeArrowheads="1"/>
          </p:cNvSpPr>
          <p:nvPr/>
        </p:nvSpPr>
        <p:spPr bwMode="auto">
          <a:xfrm>
            <a:off x="4914886" y="4630743"/>
            <a:ext cx="825375" cy="25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oAutofit/>
          </a:bodyPr>
          <a:lstStyle/>
          <a:p>
            <a:pPr algn="ctr">
              <a:lnSpc>
                <a:spcPts val="1191"/>
              </a:lnSpc>
            </a:pPr>
            <a:r>
              <a:rPr lang="zh-CN" altLang="en-US" sz="900" dirty="0" smtClean="0">
                <a:latin typeface="微软雅黑" pitchFamily="34" charset="-122"/>
                <a:ea typeface="微软雅黑" pitchFamily="34" charset="-122"/>
                <a:cs typeface="Calibri" pitchFamily="34" charset="0"/>
              </a:rPr>
              <a:t>业务明细宽表</a:t>
            </a:r>
            <a:endParaRPr lang="en-US" sz="900" dirty="0">
              <a:latin typeface="微软雅黑" pitchFamily="34" charset="-122"/>
              <a:ea typeface="微软雅黑" pitchFamily="34" charset="-122"/>
              <a:cs typeface="Calibri" pitchFamily="34" charset="0"/>
            </a:endParaRPr>
          </a:p>
        </p:txBody>
      </p:sp>
      <p:grpSp>
        <p:nvGrpSpPr>
          <p:cNvPr id="132" name="组合 652"/>
          <p:cNvGrpSpPr/>
          <p:nvPr/>
        </p:nvGrpSpPr>
        <p:grpSpPr>
          <a:xfrm>
            <a:off x="6165128" y="4583309"/>
            <a:ext cx="326704" cy="247758"/>
            <a:chOff x="3217267" y="5464478"/>
            <a:chExt cx="795402" cy="652151"/>
          </a:xfrm>
        </p:grpSpPr>
        <p:sp>
          <p:nvSpPr>
            <p:cNvPr id="133" name="Rectangle 763"/>
            <p:cNvSpPr/>
            <p:nvPr/>
          </p:nvSpPr>
          <p:spPr bwMode="auto">
            <a:xfrm>
              <a:off x="3217267" y="5464478"/>
              <a:ext cx="292525" cy="118721"/>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34" name="Rectangle 773"/>
            <p:cNvSpPr/>
            <p:nvPr/>
          </p:nvSpPr>
          <p:spPr bwMode="auto">
            <a:xfrm>
              <a:off x="3561707" y="5464478"/>
              <a:ext cx="109209" cy="118721"/>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35" name="Rectangle 775"/>
            <p:cNvSpPr/>
            <p:nvPr/>
          </p:nvSpPr>
          <p:spPr bwMode="auto">
            <a:xfrm>
              <a:off x="3730634" y="5464478"/>
              <a:ext cx="113109" cy="118721"/>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36" name="Rectangle 785"/>
            <p:cNvSpPr/>
            <p:nvPr/>
          </p:nvSpPr>
          <p:spPr bwMode="auto">
            <a:xfrm>
              <a:off x="3903460" y="5464478"/>
              <a:ext cx="109209" cy="118721"/>
            </a:xfrm>
            <a:prstGeom prst="rect">
              <a:avLst/>
            </a:prstGeom>
            <a:solidFill>
              <a:schemeClr val="bg1">
                <a:lumMod val="65000"/>
              </a:schemeClr>
            </a:solidFill>
            <a:ln w="9525" cap="flat" cmpd="sng" algn="ctr">
              <a:noFill/>
              <a:prstDash val="solid"/>
              <a:round/>
              <a:headEnd type="none" w="med" len="med"/>
              <a:tailEnd type="none" w="med" len="med"/>
            </a:ln>
            <a:effectLs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37" name="Rectangle 434"/>
            <p:cNvSpPr>
              <a:spLocks noChangeArrowheads="1"/>
            </p:cNvSpPr>
            <p:nvPr/>
          </p:nvSpPr>
          <p:spPr bwMode="auto">
            <a:xfrm>
              <a:off x="3219151" y="5596460"/>
              <a:ext cx="290466" cy="119186"/>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38" name="Rectangle 435"/>
            <p:cNvSpPr>
              <a:spLocks noChangeArrowheads="1"/>
            </p:cNvSpPr>
            <p:nvPr/>
          </p:nvSpPr>
          <p:spPr bwMode="auto">
            <a:xfrm>
              <a:off x="3562997" y="5596460"/>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39" name="Rectangle 436"/>
            <p:cNvSpPr>
              <a:spLocks noChangeArrowheads="1"/>
            </p:cNvSpPr>
            <p:nvPr/>
          </p:nvSpPr>
          <p:spPr bwMode="auto">
            <a:xfrm>
              <a:off x="3733515" y="5596460"/>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0" name="Rectangle 437"/>
            <p:cNvSpPr>
              <a:spLocks noChangeArrowheads="1"/>
            </p:cNvSpPr>
            <p:nvPr/>
          </p:nvSpPr>
          <p:spPr bwMode="auto">
            <a:xfrm>
              <a:off x="3904030" y="5596460"/>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1" name="Rectangle 438"/>
            <p:cNvSpPr>
              <a:spLocks noChangeArrowheads="1"/>
            </p:cNvSpPr>
            <p:nvPr/>
          </p:nvSpPr>
          <p:spPr bwMode="auto">
            <a:xfrm>
              <a:off x="3219151" y="5725598"/>
              <a:ext cx="290466" cy="119186"/>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2" name="Rectangle 439"/>
            <p:cNvSpPr>
              <a:spLocks noChangeArrowheads="1"/>
            </p:cNvSpPr>
            <p:nvPr/>
          </p:nvSpPr>
          <p:spPr bwMode="auto">
            <a:xfrm>
              <a:off x="3562997" y="5725598"/>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3" name="Rectangle 440"/>
            <p:cNvSpPr>
              <a:spLocks noChangeArrowheads="1"/>
            </p:cNvSpPr>
            <p:nvPr/>
          </p:nvSpPr>
          <p:spPr bwMode="auto">
            <a:xfrm>
              <a:off x="3733515" y="5725598"/>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4" name="Rectangle 441"/>
            <p:cNvSpPr>
              <a:spLocks noChangeArrowheads="1"/>
            </p:cNvSpPr>
            <p:nvPr/>
          </p:nvSpPr>
          <p:spPr bwMode="auto">
            <a:xfrm>
              <a:off x="3904030" y="5725598"/>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5" name="Rectangle 438"/>
            <p:cNvSpPr>
              <a:spLocks noChangeArrowheads="1"/>
            </p:cNvSpPr>
            <p:nvPr/>
          </p:nvSpPr>
          <p:spPr bwMode="auto">
            <a:xfrm>
              <a:off x="3219151" y="5860296"/>
              <a:ext cx="290466" cy="119186"/>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6" name="Rectangle 439"/>
            <p:cNvSpPr>
              <a:spLocks noChangeArrowheads="1"/>
            </p:cNvSpPr>
            <p:nvPr/>
          </p:nvSpPr>
          <p:spPr bwMode="auto">
            <a:xfrm>
              <a:off x="3562997" y="5860296"/>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7" name="Rectangle 440"/>
            <p:cNvSpPr>
              <a:spLocks noChangeArrowheads="1"/>
            </p:cNvSpPr>
            <p:nvPr/>
          </p:nvSpPr>
          <p:spPr bwMode="auto">
            <a:xfrm>
              <a:off x="3733515" y="5860296"/>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8" name="Rectangle 441"/>
            <p:cNvSpPr>
              <a:spLocks noChangeArrowheads="1"/>
            </p:cNvSpPr>
            <p:nvPr/>
          </p:nvSpPr>
          <p:spPr bwMode="auto">
            <a:xfrm>
              <a:off x="3904030" y="5860296"/>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49" name="Rectangle 438"/>
            <p:cNvSpPr>
              <a:spLocks noChangeArrowheads="1"/>
            </p:cNvSpPr>
            <p:nvPr/>
          </p:nvSpPr>
          <p:spPr bwMode="auto">
            <a:xfrm>
              <a:off x="3219151" y="5997443"/>
              <a:ext cx="290466" cy="119186"/>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50" name="Rectangle 439"/>
            <p:cNvSpPr>
              <a:spLocks noChangeArrowheads="1"/>
            </p:cNvSpPr>
            <p:nvPr/>
          </p:nvSpPr>
          <p:spPr bwMode="auto">
            <a:xfrm>
              <a:off x="3562997" y="5997443"/>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51" name="Rectangle 440"/>
            <p:cNvSpPr>
              <a:spLocks noChangeArrowheads="1"/>
            </p:cNvSpPr>
            <p:nvPr/>
          </p:nvSpPr>
          <p:spPr bwMode="auto">
            <a:xfrm>
              <a:off x="3733515" y="5997443"/>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sp>
          <p:nvSpPr>
            <p:cNvPr id="152" name="Rectangle 441"/>
            <p:cNvSpPr>
              <a:spLocks noChangeArrowheads="1"/>
            </p:cNvSpPr>
            <p:nvPr/>
          </p:nvSpPr>
          <p:spPr bwMode="auto">
            <a:xfrm>
              <a:off x="3904030" y="5997443"/>
              <a:ext cx="108639" cy="119186"/>
            </a:xfrm>
            <a:prstGeom prst="rect">
              <a:avLst/>
            </a:prstGeom>
            <a:solidFill>
              <a:schemeClr val="accent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defRPr/>
              </a:pPr>
              <a:endParaRPr lang="en-US" sz="1800" dirty="0">
                <a:solidFill>
                  <a:srgbClr val="3C3C3B"/>
                </a:solidFill>
                <a:latin typeface="微软雅黑" pitchFamily="34" charset="-122"/>
                <a:ea typeface="微软雅黑" pitchFamily="34" charset="-122"/>
              </a:endParaRPr>
            </a:p>
          </p:txBody>
        </p:sp>
      </p:grpSp>
      <p:grpSp>
        <p:nvGrpSpPr>
          <p:cNvPr id="153" name="组合 532"/>
          <p:cNvGrpSpPr/>
          <p:nvPr/>
        </p:nvGrpSpPr>
        <p:grpSpPr>
          <a:xfrm>
            <a:off x="1708994" y="4573093"/>
            <a:ext cx="356145" cy="356169"/>
            <a:chOff x="4863704" y="2463806"/>
            <a:chExt cx="1801988" cy="1351135"/>
          </a:xfrm>
        </p:grpSpPr>
        <p:cxnSp>
          <p:nvCxnSpPr>
            <p:cNvPr id="154" name="Shape 498"/>
            <p:cNvCxnSpPr/>
            <p:nvPr/>
          </p:nvCxnSpPr>
          <p:spPr bwMode="auto">
            <a:xfrm rot="16200000" flipH="1">
              <a:off x="5184712" y="2831446"/>
              <a:ext cx="17149" cy="321197"/>
            </a:xfrm>
            <a:prstGeom prst="bentConnector3">
              <a:avLst>
                <a:gd name="adj1" fmla="val -407407"/>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Elbow Connector 24"/>
            <p:cNvCxnSpPr>
              <a:cxnSpLocks noChangeShapeType="1"/>
            </p:cNvCxnSpPr>
            <p:nvPr/>
          </p:nvCxnSpPr>
          <p:spPr bwMode="auto">
            <a:xfrm rot="5400000" flipH="1" flipV="1">
              <a:off x="5675211" y="2727751"/>
              <a:ext cx="143928" cy="184587"/>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56" name="Elbow Connector 25"/>
            <p:cNvCxnSpPr>
              <a:cxnSpLocks noChangeShapeType="1"/>
            </p:cNvCxnSpPr>
            <p:nvPr/>
          </p:nvCxnSpPr>
          <p:spPr bwMode="auto">
            <a:xfrm>
              <a:off x="5341286" y="3319316"/>
              <a:ext cx="479401" cy="46196"/>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57" name="Elbow Connector 26"/>
            <p:cNvCxnSpPr>
              <a:cxnSpLocks noChangeShapeType="1"/>
            </p:cNvCxnSpPr>
            <p:nvPr/>
          </p:nvCxnSpPr>
          <p:spPr bwMode="auto">
            <a:xfrm>
              <a:off x="6091362" y="2533926"/>
              <a:ext cx="499145" cy="193547"/>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58" name="Elbow Connector 27"/>
            <p:cNvCxnSpPr>
              <a:cxnSpLocks noChangeShapeType="1"/>
            </p:cNvCxnSpPr>
            <p:nvPr/>
          </p:nvCxnSpPr>
          <p:spPr bwMode="auto">
            <a:xfrm>
              <a:off x="6083222" y="2906617"/>
              <a:ext cx="255372" cy="133381"/>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159" name="Group 4222"/>
            <p:cNvGrpSpPr/>
            <p:nvPr/>
          </p:nvGrpSpPr>
          <p:grpSpPr bwMode="auto">
            <a:xfrm>
              <a:off x="5790772" y="2463806"/>
              <a:ext cx="848430" cy="485242"/>
              <a:chOff x="4392877" y="3359014"/>
              <a:chExt cx="636323" cy="420705"/>
            </a:xfrm>
            <a:effectLst/>
          </p:grpSpPr>
          <p:sp>
            <p:nvSpPr>
              <p:cNvPr id="232" name="Rectangle 398"/>
              <p:cNvSpPr>
                <a:spLocks noChangeAspect="1" noChangeArrowheads="1"/>
              </p:cNvSpPr>
              <p:nvPr/>
            </p:nvSpPr>
            <p:spPr bwMode="auto">
              <a:xfrm>
                <a:off x="4776562" y="3359014"/>
                <a:ext cx="109562" cy="121578"/>
              </a:xfrm>
              <a:prstGeom prst="rect">
                <a:avLst/>
              </a:prstGeom>
              <a:solidFill>
                <a:schemeClr val="tx2"/>
              </a:solidFill>
              <a:ln w="9525">
                <a:noFill/>
                <a:miter lim="800000"/>
                <a:headEnd/>
                <a:tailEnd/>
              </a:ln>
            </p:spPr>
            <p:txBody>
              <a:bodyPr wrap="none" lIns="0" tIns="0" rIns="0" bIns="0" anchor="ctr"/>
              <a:lstStyle/>
              <a:p>
                <a:pPr>
                  <a:defRPr/>
                </a:pPr>
                <a:endParaRPr lang="en-US" sz="1000" dirty="0">
                  <a:solidFill>
                    <a:srgbClr val="3C3C3B"/>
                  </a:solidFill>
                  <a:latin typeface="微软雅黑" pitchFamily="34" charset="-122"/>
                  <a:ea typeface="微软雅黑" pitchFamily="34" charset="-122"/>
                </a:endParaRPr>
              </a:p>
            </p:txBody>
          </p:sp>
          <p:sp>
            <p:nvSpPr>
              <p:cNvPr id="233" name="Rectangle 399"/>
              <p:cNvSpPr>
                <a:spLocks noChangeAspect="1" noChangeArrowheads="1"/>
              </p:cNvSpPr>
              <p:nvPr/>
            </p:nvSpPr>
            <p:spPr bwMode="auto">
              <a:xfrm>
                <a:off x="4564577" y="3674717"/>
                <a:ext cx="73043" cy="105002"/>
              </a:xfrm>
              <a:prstGeom prst="rect">
                <a:avLst/>
              </a:prstGeom>
              <a:solidFill>
                <a:schemeClr val="tx2"/>
              </a:solidFill>
              <a:ln w="9525">
                <a:noFill/>
                <a:miter lim="800000"/>
                <a:headEnd/>
                <a:tailEnd/>
              </a:ln>
            </p:spPr>
            <p:txBody>
              <a:bodyPr wrap="none" lIns="0" tIns="0" rIns="0" bIns="0" anchor="ctr"/>
              <a:lstStyle/>
              <a:p>
                <a:pPr>
                  <a:defRPr/>
                </a:pPr>
                <a:endParaRPr lang="en-US" sz="1000" dirty="0">
                  <a:solidFill>
                    <a:srgbClr val="3C3C3B"/>
                  </a:solidFill>
                  <a:latin typeface="微软雅黑" pitchFamily="34" charset="-122"/>
                  <a:ea typeface="微软雅黑" pitchFamily="34" charset="-122"/>
                </a:endParaRPr>
              </a:p>
            </p:txBody>
          </p:sp>
          <p:sp>
            <p:nvSpPr>
              <p:cNvPr id="234" name="Rectangle 396"/>
              <p:cNvSpPr>
                <a:spLocks noChangeAspect="1" noChangeArrowheads="1"/>
              </p:cNvSpPr>
              <p:nvPr/>
            </p:nvSpPr>
            <p:spPr bwMode="auto">
              <a:xfrm>
                <a:off x="4392877" y="3544683"/>
                <a:ext cx="73043" cy="60791"/>
              </a:xfrm>
              <a:prstGeom prst="rect">
                <a:avLst/>
              </a:prstGeom>
              <a:solidFill>
                <a:schemeClr val="tx2"/>
              </a:solidFill>
              <a:ln w="9525">
                <a:noFill/>
                <a:miter lim="800000"/>
                <a:headEnd/>
                <a:tailEnd/>
              </a:ln>
            </p:spPr>
            <p:txBody>
              <a:bodyPr wrap="none" lIns="0" tIns="0" rIns="0" bIns="0" anchor="ctr"/>
              <a:lstStyle/>
              <a:p>
                <a:pPr>
                  <a:defRPr/>
                </a:pPr>
                <a:endParaRPr lang="en-US" sz="1000" dirty="0">
                  <a:solidFill>
                    <a:srgbClr val="3C3C3B"/>
                  </a:solidFill>
                  <a:latin typeface="微软雅黑" pitchFamily="34" charset="-122"/>
                  <a:ea typeface="微软雅黑" pitchFamily="34" charset="-122"/>
                </a:endParaRPr>
              </a:p>
            </p:txBody>
          </p:sp>
          <p:sp>
            <p:nvSpPr>
              <p:cNvPr id="235" name="Rectangle 396"/>
              <p:cNvSpPr>
                <a:spLocks noChangeAspect="1" noChangeArrowheads="1"/>
              </p:cNvSpPr>
              <p:nvPr/>
            </p:nvSpPr>
            <p:spPr bwMode="auto">
              <a:xfrm>
                <a:off x="4794821" y="3587082"/>
                <a:ext cx="73043" cy="60791"/>
              </a:xfrm>
              <a:prstGeom prst="rect">
                <a:avLst/>
              </a:prstGeom>
              <a:solidFill>
                <a:schemeClr val="tx2"/>
              </a:solidFill>
              <a:ln w="9525">
                <a:noFill/>
                <a:miter lim="800000"/>
                <a:headEnd/>
                <a:tailEnd/>
              </a:ln>
            </p:spPr>
            <p:txBody>
              <a:bodyPr wrap="none" lIns="0" tIns="0" rIns="0" bIns="0" anchor="ctr"/>
              <a:lstStyle/>
              <a:p>
                <a:pPr>
                  <a:defRPr/>
                </a:pPr>
                <a:endParaRPr lang="en-US" sz="1000" dirty="0">
                  <a:solidFill>
                    <a:srgbClr val="3C3C3B"/>
                  </a:solidFill>
                  <a:latin typeface="微软雅黑" pitchFamily="34" charset="-122"/>
                  <a:ea typeface="微软雅黑" pitchFamily="34" charset="-122"/>
                </a:endParaRPr>
              </a:p>
            </p:txBody>
          </p:sp>
          <p:sp>
            <p:nvSpPr>
              <p:cNvPr id="236" name="Rectangle 396"/>
              <p:cNvSpPr>
                <a:spLocks noChangeAspect="1" noChangeArrowheads="1"/>
              </p:cNvSpPr>
              <p:nvPr/>
            </p:nvSpPr>
            <p:spPr bwMode="auto">
              <a:xfrm>
                <a:off x="4956157" y="3587607"/>
                <a:ext cx="73043" cy="60791"/>
              </a:xfrm>
              <a:prstGeom prst="rect">
                <a:avLst/>
              </a:prstGeom>
              <a:solidFill>
                <a:schemeClr val="tx2"/>
              </a:solidFill>
              <a:ln w="9525">
                <a:noFill/>
                <a:miter lim="800000"/>
                <a:headEnd/>
                <a:tailEnd/>
              </a:ln>
            </p:spPr>
            <p:txBody>
              <a:bodyPr wrap="none" lIns="0" tIns="0" rIns="0" bIns="0" anchor="ctr"/>
              <a:lstStyle/>
              <a:p>
                <a:pPr>
                  <a:defRPr/>
                </a:pPr>
                <a:endParaRPr lang="en-US" sz="1000" dirty="0">
                  <a:solidFill>
                    <a:srgbClr val="3C3C3B"/>
                  </a:solidFill>
                  <a:latin typeface="微软雅黑" pitchFamily="34" charset="-122"/>
                  <a:ea typeface="微软雅黑" pitchFamily="34" charset="-122"/>
                </a:endParaRPr>
              </a:p>
            </p:txBody>
          </p:sp>
          <p:cxnSp>
            <p:nvCxnSpPr>
              <p:cNvPr id="237" name="Straight Connector 368"/>
              <p:cNvCxnSpPr>
                <a:cxnSpLocks noChangeAspect="1"/>
                <a:stCxn id="235" idx="3"/>
                <a:endCxn id="236" idx="1"/>
              </p:cNvCxnSpPr>
              <p:nvPr/>
            </p:nvCxnSpPr>
            <p:spPr bwMode="auto">
              <a:xfrm>
                <a:off x="4867864" y="3617478"/>
                <a:ext cx="88293" cy="5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8" name="Straight Connector 369"/>
              <p:cNvCxnSpPr>
                <a:cxnSpLocks noChangeAspect="1"/>
                <a:endCxn id="236" idx="0"/>
              </p:cNvCxnSpPr>
              <p:nvPr/>
            </p:nvCxnSpPr>
            <p:spPr bwMode="auto">
              <a:xfrm flipV="1">
                <a:off x="4992678" y="3587607"/>
                <a:ext cx="1" cy="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9" name="Rectangle 396"/>
              <p:cNvSpPr>
                <a:spLocks noChangeAspect="1" noChangeArrowheads="1"/>
              </p:cNvSpPr>
              <p:nvPr/>
            </p:nvSpPr>
            <p:spPr bwMode="auto">
              <a:xfrm>
                <a:off x="4545277" y="3389407"/>
                <a:ext cx="73043" cy="60791"/>
              </a:xfrm>
              <a:prstGeom prst="rect">
                <a:avLst/>
              </a:prstGeom>
              <a:solidFill>
                <a:schemeClr val="tx2"/>
              </a:solidFill>
              <a:ln w="9525">
                <a:noFill/>
                <a:miter lim="800000"/>
                <a:headEnd/>
                <a:tailEnd/>
              </a:ln>
            </p:spPr>
            <p:txBody>
              <a:bodyPr wrap="none" lIns="0" tIns="0" rIns="0" bIns="0" anchor="ctr"/>
              <a:lstStyle/>
              <a:p>
                <a:pPr>
                  <a:defRPr/>
                </a:pPr>
                <a:endParaRPr lang="en-US" sz="1000" dirty="0">
                  <a:solidFill>
                    <a:srgbClr val="3C3C3B"/>
                  </a:solidFill>
                  <a:latin typeface="微软雅黑" pitchFamily="34" charset="-122"/>
                  <a:ea typeface="微软雅黑" pitchFamily="34" charset="-122"/>
                </a:endParaRPr>
              </a:p>
            </p:txBody>
          </p:sp>
        </p:grpSp>
        <p:grpSp>
          <p:nvGrpSpPr>
            <p:cNvPr id="160" name="Group 395"/>
            <p:cNvGrpSpPr>
              <a:grpSpLocks/>
            </p:cNvGrpSpPr>
            <p:nvPr/>
          </p:nvGrpSpPr>
          <p:grpSpPr bwMode="auto">
            <a:xfrm>
              <a:off x="5820687" y="3039998"/>
              <a:ext cx="845005" cy="501450"/>
              <a:chOff x="1584" y="672"/>
              <a:chExt cx="2976" cy="2304"/>
            </a:xfrm>
            <a:effectLst/>
          </p:grpSpPr>
          <p:sp>
            <p:nvSpPr>
              <p:cNvPr id="217" name="Rectangle 396"/>
              <p:cNvSpPr>
                <a:spLocks noChangeArrowheads="1"/>
              </p:cNvSpPr>
              <p:nvPr/>
            </p:nvSpPr>
            <p:spPr bwMode="auto">
              <a:xfrm>
                <a:off x="2256" y="1152"/>
                <a:ext cx="576" cy="52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218" name="Rectangle 397"/>
              <p:cNvSpPr>
                <a:spLocks noChangeArrowheads="1"/>
              </p:cNvSpPr>
              <p:nvPr/>
            </p:nvSpPr>
            <p:spPr bwMode="auto">
              <a:xfrm>
                <a:off x="3120" y="672"/>
                <a:ext cx="576" cy="38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219" name="Rectangle 398"/>
              <p:cNvSpPr>
                <a:spLocks noChangeArrowheads="1"/>
              </p:cNvSpPr>
              <p:nvPr/>
            </p:nvSpPr>
            <p:spPr bwMode="auto">
              <a:xfrm>
                <a:off x="2976" y="1344"/>
                <a:ext cx="864" cy="105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220" name="Rectangle 399"/>
              <p:cNvSpPr>
                <a:spLocks noChangeArrowheads="1"/>
              </p:cNvSpPr>
              <p:nvPr/>
            </p:nvSpPr>
            <p:spPr bwMode="auto">
              <a:xfrm>
                <a:off x="3984" y="2064"/>
                <a:ext cx="576" cy="91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221" name="Rectangle 400"/>
              <p:cNvSpPr>
                <a:spLocks noChangeArrowheads="1"/>
              </p:cNvSpPr>
              <p:nvPr/>
            </p:nvSpPr>
            <p:spPr bwMode="auto">
              <a:xfrm>
                <a:off x="3984" y="1200"/>
                <a:ext cx="576" cy="4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cxnSp>
            <p:nvCxnSpPr>
              <p:cNvPr id="222" name="AutoShape 401"/>
              <p:cNvCxnSpPr>
                <a:cxnSpLocks noChangeShapeType="1"/>
                <a:stCxn id="218" idx="2"/>
                <a:endCxn id="219" idx="0"/>
              </p:cNvCxnSpPr>
              <p:nvPr/>
            </p:nvCxnSpPr>
            <p:spPr bwMode="auto">
              <a:xfrm>
                <a:off x="3408" y="1056"/>
                <a:ext cx="0" cy="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3" name="AutoShape 402"/>
              <p:cNvCxnSpPr>
                <a:cxnSpLocks noChangeShapeType="1"/>
                <a:stCxn id="218" idx="3"/>
                <a:endCxn id="221" idx="0"/>
              </p:cNvCxnSpPr>
              <p:nvPr/>
            </p:nvCxnSpPr>
            <p:spPr bwMode="auto">
              <a:xfrm>
                <a:off x="3696" y="864"/>
                <a:ext cx="576" cy="336"/>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24" name="AutoShape 403"/>
              <p:cNvCxnSpPr>
                <a:cxnSpLocks noChangeShapeType="1"/>
                <a:stCxn id="218" idx="1"/>
                <a:endCxn id="217" idx="0"/>
              </p:cNvCxnSpPr>
              <p:nvPr/>
            </p:nvCxnSpPr>
            <p:spPr bwMode="auto">
              <a:xfrm rot="10800000" flipV="1">
                <a:off x="2544" y="864"/>
                <a:ext cx="576" cy="288"/>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25" name="AutoShape 404"/>
              <p:cNvCxnSpPr>
                <a:cxnSpLocks noChangeShapeType="1"/>
                <a:stCxn id="219" idx="2"/>
                <a:endCxn id="220" idx="1"/>
              </p:cNvCxnSpPr>
              <p:nvPr/>
            </p:nvCxnSpPr>
            <p:spPr bwMode="auto">
              <a:xfrm rot="16200000" flipH="1">
                <a:off x="3636" y="2172"/>
                <a:ext cx="120" cy="576"/>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26" name="AutoShape 405"/>
              <p:cNvCxnSpPr>
                <a:cxnSpLocks noChangeShapeType="1"/>
                <a:stCxn id="221" idx="2"/>
                <a:endCxn id="220" idx="0"/>
              </p:cNvCxnSpPr>
              <p:nvPr/>
            </p:nvCxnSpPr>
            <p:spPr bwMode="auto">
              <a:xfrm>
                <a:off x="4272" y="1632"/>
                <a:ext cx="0" cy="43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7" name="Rectangle 406"/>
              <p:cNvSpPr>
                <a:spLocks noChangeArrowheads="1"/>
              </p:cNvSpPr>
              <p:nvPr/>
            </p:nvSpPr>
            <p:spPr bwMode="auto">
              <a:xfrm>
                <a:off x="1584" y="1920"/>
                <a:ext cx="576" cy="4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228" name="Rectangle 407"/>
              <p:cNvSpPr>
                <a:spLocks noChangeArrowheads="1"/>
              </p:cNvSpPr>
              <p:nvPr/>
            </p:nvSpPr>
            <p:spPr bwMode="auto">
              <a:xfrm>
                <a:off x="2256" y="2544"/>
                <a:ext cx="576" cy="4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cxnSp>
            <p:nvCxnSpPr>
              <p:cNvPr id="229" name="AutoShape 408"/>
              <p:cNvCxnSpPr>
                <a:cxnSpLocks noChangeShapeType="1"/>
                <a:stCxn id="217" idx="1"/>
                <a:endCxn id="227" idx="0"/>
              </p:cNvCxnSpPr>
              <p:nvPr/>
            </p:nvCxnSpPr>
            <p:spPr bwMode="auto">
              <a:xfrm rot="10800000" flipV="1">
                <a:off x="1872" y="1416"/>
                <a:ext cx="384" cy="504"/>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30" name="AutoShape 409"/>
              <p:cNvCxnSpPr>
                <a:cxnSpLocks noChangeShapeType="1"/>
                <a:stCxn id="227" idx="2"/>
                <a:endCxn id="228" idx="1"/>
              </p:cNvCxnSpPr>
              <p:nvPr/>
            </p:nvCxnSpPr>
            <p:spPr bwMode="auto">
              <a:xfrm rot="16200000" flipH="1">
                <a:off x="1860" y="2364"/>
                <a:ext cx="408" cy="384"/>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31" name="AutoShape 410"/>
              <p:cNvCxnSpPr>
                <a:cxnSpLocks noChangeShapeType="1"/>
                <a:stCxn id="219" idx="1"/>
                <a:endCxn id="228" idx="0"/>
              </p:cNvCxnSpPr>
              <p:nvPr/>
            </p:nvCxnSpPr>
            <p:spPr bwMode="auto">
              <a:xfrm rot="10800000" flipV="1">
                <a:off x="2544" y="1872"/>
                <a:ext cx="432" cy="672"/>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grpSp>
          <p:nvGrpSpPr>
            <p:cNvPr id="161" name="Group 412"/>
            <p:cNvGrpSpPr>
              <a:grpSpLocks/>
            </p:cNvGrpSpPr>
            <p:nvPr/>
          </p:nvGrpSpPr>
          <p:grpSpPr bwMode="auto">
            <a:xfrm>
              <a:off x="4863704" y="3271017"/>
              <a:ext cx="777880" cy="543924"/>
              <a:chOff x="1013" y="1665"/>
              <a:chExt cx="430" cy="473"/>
            </a:xfrm>
            <a:effectLst/>
          </p:grpSpPr>
          <p:sp>
            <p:nvSpPr>
              <p:cNvPr id="208" name="AutoShape 413"/>
              <p:cNvSpPr>
                <a:spLocks noChangeArrowheads="1"/>
              </p:cNvSpPr>
              <p:nvPr/>
            </p:nvSpPr>
            <p:spPr bwMode="auto">
              <a:xfrm>
                <a:off x="1189" y="1665"/>
                <a:ext cx="88"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209" name="AutoShape 414"/>
              <p:cNvSpPr>
                <a:spLocks noChangeArrowheads="1"/>
              </p:cNvSpPr>
              <p:nvPr/>
            </p:nvSpPr>
            <p:spPr bwMode="auto">
              <a:xfrm>
                <a:off x="1267" y="2054"/>
                <a:ext cx="88"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210" name="AutoShape 416"/>
              <p:cNvSpPr>
                <a:spLocks noChangeArrowheads="1"/>
              </p:cNvSpPr>
              <p:nvPr/>
            </p:nvSpPr>
            <p:spPr bwMode="auto">
              <a:xfrm>
                <a:off x="1013" y="1870"/>
                <a:ext cx="88"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sp>
            <p:nvSpPr>
              <p:cNvPr id="211" name="AutoShape 417"/>
              <p:cNvSpPr>
                <a:spLocks noChangeArrowheads="1"/>
              </p:cNvSpPr>
              <p:nvPr/>
            </p:nvSpPr>
            <p:spPr bwMode="auto">
              <a:xfrm>
                <a:off x="1355" y="1780"/>
                <a:ext cx="88"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cxnSp>
            <p:nvCxnSpPr>
              <p:cNvPr id="212" name="AutoShape 418"/>
              <p:cNvCxnSpPr>
                <a:cxnSpLocks noChangeShapeType="1"/>
                <a:stCxn id="208" idx="2"/>
                <a:endCxn id="216" idx="0"/>
              </p:cNvCxnSpPr>
              <p:nvPr/>
            </p:nvCxnSpPr>
            <p:spPr bwMode="auto">
              <a:xfrm rot="16200000" flipH="1">
                <a:off x="1173" y="1809"/>
                <a:ext cx="121" cy="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13" name="AutoShape 419"/>
              <p:cNvCxnSpPr>
                <a:cxnSpLocks noChangeShapeType="1"/>
                <a:stCxn id="216" idx="3"/>
                <a:endCxn id="211" idx="1"/>
              </p:cNvCxnSpPr>
              <p:nvPr/>
            </p:nvCxnSpPr>
            <p:spPr bwMode="auto">
              <a:xfrm flipV="1">
                <a:off x="1277" y="1822"/>
                <a:ext cx="78" cy="9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14" name="AutoShape 420"/>
              <p:cNvCxnSpPr>
                <a:cxnSpLocks noChangeShapeType="1"/>
                <a:stCxn id="216" idx="2"/>
                <a:endCxn id="209" idx="0"/>
              </p:cNvCxnSpPr>
              <p:nvPr/>
            </p:nvCxnSpPr>
            <p:spPr bwMode="auto">
              <a:xfrm rot="16200000" flipH="1">
                <a:off x="1222" y="1965"/>
                <a:ext cx="100" cy="78"/>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15" name="AutoShape 421"/>
              <p:cNvCxnSpPr>
                <a:cxnSpLocks noChangeShapeType="1"/>
                <a:stCxn id="216" idx="1"/>
                <a:endCxn id="210" idx="3"/>
              </p:cNvCxnSpPr>
              <p:nvPr/>
            </p:nvCxnSpPr>
            <p:spPr bwMode="auto">
              <a:xfrm rot="10800000">
                <a:off x="1101" y="1912"/>
                <a:ext cx="89" cy="1"/>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216" name="AutoShape 415"/>
              <p:cNvSpPr>
                <a:spLocks noChangeArrowheads="1"/>
              </p:cNvSpPr>
              <p:nvPr/>
            </p:nvSpPr>
            <p:spPr bwMode="auto">
              <a:xfrm>
                <a:off x="1190" y="1870"/>
                <a:ext cx="87" cy="84"/>
              </a:xfrm>
              <a:prstGeom prst="roundRect">
                <a:avLst>
                  <a:gd name="adj" fmla="val 16667"/>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pPr>
                  <a:defRPr/>
                </a:pPr>
                <a:endParaRPr lang="en-US" sz="1000" dirty="0">
                  <a:solidFill>
                    <a:srgbClr val="3C3C3B"/>
                  </a:solidFill>
                  <a:latin typeface="微软雅黑" pitchFamily="34" charset="-122"/>
                  <a:ea typeface="微软雅黑" pitchFamily="34" charset="-122"/>
                  <a:cs typeface="Calibri" pitchFamily="34" charset="0"/>
                </a:endParaRPr>
              </a:p>
            </p:txBody>
          </p:sp>
        </p:grpSp>
        <p:cxnSp>
          <p:nvCxnSpPr>
            <p:cNvPr id="162" name="Elbow Connector 26"/>
            <p:cNvCxnSpPr>
              <a:cxnSpLocks noChangeShapeType="1"/>
            </p:cNvCxnSpPr>
            <p:nvPr/>
          </p:nvCxnSpPr>
          <p:spPr bwMode="auto">
            <a:xfrm rot="5400000" flipH="1" flipV="1">
              <a:off x="5844701" y="2528693"/>
              <a:ext cx="144038" cy="154504"/>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3" name="Elbow Connector 26"/>
            <p:cNvCxnSpPr>
              <a:cxnSpLocks noChangeShapeType="1"/>
            </p:cNvCxnSpPr>
            <p:nvPr/>
          </p:nvCxnSpPr>
          <p:spPr bwMode="auto">
            <a:xfrm>
              <a:off x="5888163" y="2713022"/>
              <a:ext cx="180238" cy="114917"/>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4" name="Elbow Connector 25"/>
            <p:cNvCxnSpPr>
              <a:cxnSpLocks noChangeShapeType="1"/>
            </p:cNvCxnSpPr>
            <p:nvPr/>
          </p:nvCxnSpPr>
          <p:spPr bwMode="auto">
            <a:xfrm rot="16200000" flipH="1">
              <a:off x="5036644" y="3173869"/>
              <a:ext cx="141491" cy="149403"/>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165" name="Group 401"/>
            <p:cNvGrpSpPr/>
            <p:nvPr/>
          </p:nvGrpSpPr>
          <p:grpSpPr>
            <a:xfrm>
              <a:off x="4914517" y="2983470"/>
              <a:ext cx="236587" cy="194355"/>
              <a:chOff x="3200400" y="3124200"/>
              <a:chExt cx="184343" cy="323850"/>
            </a:xfrm>
          </p:grpSpPr>
          <p:sp>
            <p:nvSpPr>
              <p:cNvPr id="197" name="Rectangle 402"/>
              <p:cNvSpPr/>
              <p:nvPr/>
            </p:nvSpPr>
            <p:spPr bwMode="auto">
              <a:xfrm>
                <a:off x="3200402" y="3124200"/>
                <a:ext cx="184150" cy="32385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88776" eaLnBrk="0" fontAlgn="base" hangingPunct="0">
                  <a:spcBef>
                    <a:spcPct val="0"/>
                  </a:spcBef>
                  <a:spcAft>
                    <a:spcPct val="0"/>
                  </a:spcAft>
                </a:pPr>
                <a:endParaRPr lang="en-US" sz="2000" dirty="0">
                  <a:latin typeface="微软雅黑" pitchFamily="34" charset="-122"/>
                  <a:ea typeface="微软雅黑" pitchFamily="34" charset="-122"/>
                </a:endParaRPr>
              </a:p>
            </p:txBody>
          </p:sp>
          <p:cxnSp>
            <p:nvCxnSpPr>
              <p:cNvPr id="198" name="Straight Connector 403"/>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99" name="Straight Connector 404"/>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nvGrpSpPr>
              <p:cNvPr id="200" name="Group 423"/>
              <p:cNvGrpSpPr/>
              <p:nvPr/>
            </p:nvGrpSpPr>
            <p:grpSpPr>
              <a:xfrm>
                <a:off x="3222625" y="3219450"/>
                <a:ext cx="137160" cy="187325"/>
                <a:chOff x="3222625" y="3219450"/>
                <a:chExt cx="137160" cy="187325"/>
              </a:xfrm>
            </p:grpSpPr>
            <p:cxnSp>
              <p:nvCxnSpPr>
                <p:cNvPr id="201" name="Straight Connector 406"/>
                <p:cNvCxnSpPr>
                  <a:cxnSpLocks noChangeAspect="1"/>
                </p:cNvCxnSpPr>
                <p:nvPr/>
              </p:nvCxnSpPr>
              <p:spPr bwMode="auto">
                <a:xfrm>
                  <a:off x="3222625" y="3250671"/>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202" name="Straight Connector 407"/>
                <p:cNvCxnSpPr>
                  <a:cxnSpLocks noChangeAspect="1"/>
                </p:cNvCxnSpPr>
                <p:nvPr/>
              </p:nvCxnSpPr>
              <p:spPr bwMode="auto">
                <a:xfrm>
                  <a:off x="3222625" y="3281892"/>
                  <a:ext cx="109728"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203" name="Straight Connector 408"/>
                <p:cNvCxnSpPr>
                  <a:cxnSpLocks noChangeAspect="1"/>
                </p:cNvCxnSpPr>
                <p:nvPr/>
              </p:nvCxnSpPr>
              <p:spPr bwMode="auto">
                <a:xfrm>
                  <a:off x="3222625" y="3313113"/>
                  <a:ext cx="82296"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204" name="Straight Connector 409"/>
                <p:cNvCxnSpPr>
                  <a:cxnSpLocks noChangeAspect="1"/>
                </p:cNvCxnSpPr>
                <p:nvPr/>
              </p:nvCxnSpPr>
              <p:spPr bwMode="auto">
                <a:xfrm>
                  <a:off x="3222625" y="3219450"/>
                  <a:ext cx="13716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205" name="Straight Connector 410"/>
                <p:cNvCxnSpPr>
                  <a:cxnSpLocks noChangeAspect="1"/>
                </p:cNvCxnSpPr>
                <p:nvPr/>
              </p:nvCxnSpPr>
              <p:spPr bwMode="auto">
                <a:xfrm>
                  <a:off x="3222625" y="3344334"/>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206" name="Straight Connector 411"/>
                <p:cNvCxnSpPr>
                  <a:cxnSpLocks noChangeAspect="1"/>
                </p:cNvCxnSpPr>
                <p:nvPr/>
              </p:nvCxnSpPr>
              <p:spPr bwMode="auto">
                <a:xfrm>
                  <a:off x="3222625" y="337555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207" name="Straight Connector 412"/>
                <p:cNvCxnSpPr>
                  <a:cxnSpLocks noChangeAspect="1"/>
                </p:cNvCxnSpPr>
                <p:nvPr/>
              </p:nvCxnSpPr>
              <p:spPr bwMode="auto">
                <a:xfrm>
                  <a:off x="3222625" y="3406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grpSp>
        <p:grpSp>
          <p:nvGrpSpPr>
            <p:cNvPr id="166" name="Group 413"/>
            <p:cNvGrpSpPr/>
            <p:nvPr/>
          </p:nvGrpSpPr>
          <p:grpSpPr>
            <a:xfrm>
              <a:off x="5148258" y="2846278"/>
              <a:ext cx="175610" cy="112421"/>
              <a:chOff x="3200400" y="3124200"/>
              <a:chExt cx="184343" cy="187326"/>
            </a:xfrm>
          </p:grpSpPr>
          <p:sp>
            <p:nvSpPr>
              <p:cNvPr id="190" name="Rectangle 414"/>
              <p:cNvSpPr/>
              <p:nvPr/>
            </p:nvSpPr>
            <p:spPr bwMode="auto">
              <a:xfrm>
                <a:off x="3200400" y="3124200"/>
                <a:ext cx="184150" cy="18732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88776" eaLnBrk="0" fontAlgn="base" hangingPunct="0">
                  <a:spcBef>
                    <a:spcPct val="0"/>
                  </a:spcBef>
                  <a:spcAft>
                    <a:spcPct val="0"/>
                  </a:spcAft>
                </a:pPr>
                <a:endParaRPr lang="en-US" sz="2000" dirty="0">
                  <a:latin typeface="微软雅黑" pitchFamily="34" charset="-122"/>
                  <a:ea typeface="微软雅黑" pitchFamily="34" charset="-122"/>
                </a:endParaRPr>
              </a:p>
            </p:txBody>
          </p:sp>
          <p:cxnSp>
            <p:nvCxnSpPr>
              <p:cNvPr id="191" name="Straight Connector 415"/>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92" name="Straight Connector 416"/>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nvGrpSpPr>
              <p:cNvPr id="193" name="Group 429"/>
              <p:cNvGrpSpPr/>
              <p:nvPr/>
            </p:nvGrpSpPr>
            <p:grpSpPr>
              <a:xfrm>
                <a:off x="3222625" y="3219450"/>
                <a:ext cx="137160" cy="58738"/>
                <a:chOff x="3222625" y="3219450"/>
                <a:chExt cx="137160" cy="58738"/>
              </a:xfrm>
            </p:grpSpPr>
            <p:cxnSp>
              <p:nvCxnSpPr>
                <p:cNvPr id="194" name="Straight Connector 418"/>
                <p:cNvCxnSpPr>
                  <a:cxnSpLocks noChangeAspect="1"/>
                </p:cNvCxnSpPr>
                <p:nvPr/>
              </p:nvCxnSpPr>
              <p:spPr bwMode="auto">
                <a:xfrm>
                  <a:off x="3222625" y="3248819"/>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95" name="Straight Connector 419"/>
                <p:cNvCxnSpPr>
                  <a:cxnSpLocks noChangeAspect="1"/>
                </p:cNvCxnSpPr>
                <p:nvPr/>
              </p:nvCxnSpPr>
              <p:spPr bwMode="auto">
                <a:xfrm>
                  <a:off x="3222625" y="3278188"/>
                  <a:ext cx="109728"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96" name="Straight Connector 420"/>
                <p:cNvCxnSpPr>
                  <a:cxnSpLocks noChangeAspect="1"/>
                </p:cNvCxnSpPr>
                <p:nvPr/>
              </p:nvCxnSpPr>
              <p:spPr bwMode="auto">
                <a:xfrm>
                  <a:off x="3222625" y="3219450"/>
                  <a:ext cx="13716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grpSp>
        <p:grpSp>
          <p:nvGrpSpPr>
            <p:cNvPr id="167" name="Group 421"/>
            <p:cNvGrpSpPr/>
            <p:nvPr/>
          </p:nvGrpSpPr>
          <p:grpSpPr>
            <a:xfrm>
              <a:off x="5196531" y="3000619"/>
              <a:ext cx="315041" cy="93367"/>
              <a:chOff x="3200400" y="3124200"/>
              <a:chExt cx="184343" cy="155575"/>
            </a:xfrm>
          </p:grpSpPr>
          <p:sp>
            <p:nvSpPr>
              <p:cNvPr id="184" name="Rectangle 422"/>
              <p:cNvSpPr/>
              <p:nvPr/>
            </p:nvSpPr>
            <p:spPr bwMode="auto">
              <a:xfrm>
                <a:off x="3200400" y="3124200"/>
                <a:ext cx="184150" cy="15557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88776" eaLnBrk="0" fontAlgn="base" hangingPunct="0">
                  <a:spcBef>
                    <a:spcPct val="0"/>
                  </a:spcBef>
                  <a:spcAft>
                    <a:spcPct val="0"/>
                  </a:spcAft>
                </a:pPr>
                <a:endParaRPr lang="en-US" sz="2000" dirty="0">
                  <a:latin typeface="微软雅黑" pitchFamily="34" charset="-122"/>
                  <a:ea typeface="微软雅黑" pitchFamily="34" charset="-122"/>
                </a:endParaRPr>
              </a:p>
            </p:txBody>
          </p:sp>
          <p:cxnSp>
            <p:nvCxnSpPr>
              <p:cNvPr id="185" name="Straight Connector 423"/>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86" name="Straight Connector 424"/>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nvGrpSpPr>
              <p:cNvPr id="187" name="Group 440"/>
              <p:cNvGrpSpPr/>
              <p:nvPr/>
            </p:nvGrpSpPr>
            <p:grpSpPr>
              <a:xfrm>
                <a:off x="3215192" y="3219450"/>
                <a:ext cx="137160" cy="29369"/>
                <a:chOff x="3215192" y="3219450"/>
                <a:chExt cx="137160" cy="29369"/>
              </a:xfrm>
            </p:grpSpPr>
            <p:cxnSp>
              <p:nvCxnSpPr>
                <p:cNvPr id="188" name="Straight Connector 426"/>
                <p:cNvCxnSpPr>
                  <a:cxnSpLocks noChangeAspect="1"/>
                </p:cNvCxnSpPr>
                <p:nvPr/>
              </p:nvCxnSpPr>
              <p:spPr bwMode="auto">
                <a:xfrm>
                  <a:off x="3215192" y="3248819"/>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89" name="Straight Connector 427"/>
                <p:cNvCxnSpPr>
                  <a:cxnSpLocks noChangeAspect="1"/>
                </p:cNvCxnSpPr>
                <p:nvPr/>
              </p:nvCxnSpPr>
              <p:spPr bwMode="auto">
                <a:xfrm>
                  <a:off x="3215192" y="3219450"/>
                  <a:ext cx="13716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grpSp>
        <p:grpSp>
          <p:nvGrpSpPr>
            <p:cNvPr id="168" name="Group 428"/>
            <p:cNvGrpSpPr/>
            <p:nvPr/>
          </p:nvGrpSpPr>
          <p:grpSpPr>
            <a:xfrm>
              <a:off x="5441824" y="3114946"/>
              <a:ext cx="175610" cy="112421"/>
              <a:chOff x="3200400" y="3124200"/>
              <a:chExt cx="184343" cy="187326"/>
            </a:xfrm>
          </p:grpSpPr>
          <p:sp>
            <p:nvSpPr>
              <p:cNvPr id="177" name="Rectangle 429"/>
              <p:cNvSpPr/>
              <p:nvPr/>
            </p:nvSpPr>
            <p:spPr bwMode="auto">
              <a:xfrm>
                <a:off x="3200400" y="3124200"/>
                <a:ext cx="184150" cy="18732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88776" eaLnBrk="0" fontAlgn="base" hangingPunct="0">
                  <a:spcBef>
                    <a:spcPct val="0"/>
                  </a:spcBef>
                  <a:spcAft>
                    <a:spcPct val="0"/>
                  </a:spcAft>
                </a:pPr>
                <a:endParaRPr lang="en-US" sz="2000" dirty="0">
                  <a:latin typeface="微软雅黑" pitchFamily="34" charset="-122"/>
                  <a:ea typeface="微软雅黑" pitchFamily="34" charset="-122"/>
                </a:endParaRPr>
              </a:p>
            </p:txBody>
          </p:sp>
          <p:cxnSp>
            <p:nvCxnSpPr>
              <p:cNvPr id="178" name="Straight Connector 430"/>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79" name="Straight Connector 431"/>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nvGrpSpPr>
              <p:cNvPr id="180" name="Group 429"/>
              <p:cNvGrpSpPr/>
              <p:nvPr/>
            </p:nvGrpSpPr>
            <p:grpSpPr>
              <a:xfrm>
                <a:off x="3222625" y="3219450"/>
                <a:ext cx="137160" cy="58738"/>
                <a:chOff x="3222625" y="3219450"/>
                <a:chExt cx="137160" cy="58738"/>
              </a:xfrm>
            </p:grpSpPr>
            <p:cxnSp>
              <p:nvCxnSpPr>
                <p:cNvPr id="181" name="Straight Connector 433"/>
                <p:cNvCxnSpPr>
                  <a:cxnSpLocks noChangeAspect="1"/>
                </p:cNvCxnSpPr>
                <p:nvPr/>
              </p:nvCxnSpPr>
              <p:spPr bwMode="auto">
                <a:xfrm>
                  <a:off x="3222625" y="3248819"/>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82" name="Straight Connector 434"/>
                <p:cNvCxnSpPr>
                  <a:cxnSpLocks noChangeAspect="1"/>
                </p:cNvCxnSpPr>
                <p:nvPr/>
              </p:nvCxnSpPr>
              <p:spPr bwMode="auto">
                <a:xfrm>
                  <a:off x="3222625" y="3278188"/>
                  <a:ext cx="109728"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83" name="Straight Connector 435"/>
                <p:cNvCxnSpPr>
                  <a:cxnSpLocks noChangeAspect="1"/>
                </p:cNvCxnSpPr>
                <p:nvPr/>
              </p:nvCxnSpPr>
              <p:spPr bwMode="auto">
                <a:xfrm>
                  <a:off x="3222625" y="3219450"/>
                  <a:ext cx="13716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grpSp>
        <p:grpSp>
          <p:nvGrpSpPr>
            <p:cNvPr id="169" name="Group 436"/>
            <p:cNvGrpSpPr/>
            <p:nvPr/>
          </p:nvGrpSpPr>
          <p:grpSpPr>
            <a:xfrm>
              <a:off x="5420122" y="2892009"/>
              <a:ext cx="470008" cy="70501"/>
              <a:chOff x="3200400" y="3124200"/>
              <a:chExt cx="184343" cy="117475"/>
            </a:xfrm>
          </p:grpSpPr>
          <p:sp>
            <p:nvSpPr>
              <p:cNvPr id="173" name="Rectangle 437"/>
              <p:cNvSpPr/>
              <p:nvPr/>
            </p:nvSpPr>
            <p:spPr bwMode="auto">
              <a:xfrm>
                <a:off x="3200400" y="3124200"/>
                <a:ext cx="184150" cy="11747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88776" eaLnBrk="0" fontAlgn="base" hangingPunct="0">
                  <a:spcBef>
                    <a:spcPct val="0"/>
                  </a:spcBef>
                  <a:spcAft>
                    <a:spcPct val="0"/>
                  </a:spcAft>
                </a:pPr>
                <a:endParaRPr lang="en-US" sz="2000" dirty="0">
                  <a:latin typeface="微软雅黑" pitchFamily="34" charset="-122"/>
                  <a:ea typeface="微软雅黑" pitchFamily="34" charset="-122"/>
                </a:endParaRPr>
              </a:p>
            </p:txBody>
          </p:sp>
          <p:cxnSp>
            <p:nvCxnSpPr>
              <p:cNvPr id="174" name="Straight Connector 438"/>
              <p:cNvCxnSpPr/>
              <p:nvPr/>
            </p:nvCxnSpPr>
            <p:spPr bwMode="auto">
              <a:xfrm>
                <a:off x="3200400" y="3181350"/>
                <a:ext cx="184343"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75" name="Straight Connector 439"/>
              <p:cNvCxnSpPr>
                <a:cxnSpLocks noChangeAspect="1"/>
              </p:cNvCxnSpPr>
              <p:nvPr/>
            </p:nvCxnSpPr>
            <p:spPr bwMode="auto">
              <a:xfrm>
                <a:off x="3248025" y="3152775"/>
                <a:ext cx="91440"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176" name="Straight Connector 440"/>
              <p:cNvCxnSpPr>
                <a:cxnSpLocks noChangeAspect="1"/>
              </p:cNvCxnSpPr>
              <p:nvPr/>
            </p:nvCxnSpPr>
            <p:spPr bwMode="auto">
              <a:xfrm>
                <a:off x="3215258" y="3213100"/>
                <a:ext cx="51378"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grpSp>
        <p:cxnSp>
          <p:nvCxnSpPr>
            <p:cNvPr id="170" name="Elbow Connector 24"/>
            <p:cNvCxnSpPr>
              <a:cxnSpLocks noChangeShapeType="1"/>
            </p:cNvCxnSpPr>
            <p:nvPr/>
          </p:nvCxnSpPr>
          <p:spPr bwMode="auto">
            <a:xfrm rot="5400000" flipH="1" flipV="1">
              <a:off x="5446745" y="2502250"/>
              <a:ext cx="133256" cy="554800"/>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71" name="Elbow Connector 25"/>
            <p:cNvCxnSpPr>
              <a:cxnSpLocks noChangeShapeType="1"/>
            </p:cNvCxnSpPr>
            <p:nvPr/>
          </p:nvCxnSpPr>
          <p:spPr bwMode="auto">
            <a:xfrm rot="16200000" flipH="1">
              <a:off x="5359270" y="3088601"/>
              <a:ext cx="77171" cy="87938"/>
            </a:xfrm>
            <a:prstGeom prst="bentConnector2">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72" name="Elbow Connector 25"/>
            <p:cNvCxnSpPr>
              <a:cxnSpLocks noChangeShapeType="1"/>
            </p:cNvCxnSpPr>
            <p:nvPr/>
          </p:nvCxnSpPr>
          <p:spPr bwMode="auto">
            <a:xfrm rot="5400000" flipH="1" flipV="1">
              <a:off x="5515990" y="2976057"/>
              <a:ext cx="152435" cy="125343"/>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240" name="矩形 239"/>
          <p:cNvSpPr/>
          <p:nvPr/>
        </p:nvSpPr>
        <p:spPr bwMode="auto">
          <a:xfrm>
            <a:off x="2234895" y="5409853"/>
            <a:ext cx="609632" cy="220414"/>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marR="0" indent="0" algn="ctr" fontAlgn="base">
              <a:spcBef>
                <a:spcPct val="0"/>
              </a:spcBef>
              <a:spcAft>
                <a:spcPct val="0"/>
              </a:spcAft>
              <a:buClr>
                <a:srgbClr val="CC9900"/>
              </a:buClr>
              <a:buSzTx/>
              <a:tabLst/>
              <a:defRPr/>
            </a:pPr>
            <a:r>
              <a:rPr lang="zh-CN" altLang="en-US" sz="1050" dirty="0" smtClean="0">
                <a:solidFill>
                  <a:schemeClr val="tx1">
                    <a:lumMod val="95000"/>
                    <a:lumOff val="5000"/>
                  </a:schemeClr>
                </a:solidFill>
                <a:latin typeface="微软雅黑" pitchFamily="34" charset="-122"/>
                <a:ea typeface="微软雅黑" pitchFamily="34" charset="-122"/>
                <a:cs typeface="Calibri" pitchFamily="34" charset="0"/>
              </a:rPr>
              <a:t>基础云</a:t>
            </a:r>
          </a:p>
        </p:txBody>
      </p:sp>
      <p:sp>
        <p:nvSpPr>
          <p:cNvPr id="241" name="矩形 240"/>
          <p:cNvSpPr/>
          <p:nvPr/>
        </p:nvSpPr>
        <p:spPr bwMode="auto">
          <a:xfrm>
            <a:off x="2914717" y="5408766"/>
            <a:ext cx="609632" cy="220414"/>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marR="0" indent="0" algn="ctr" fontAlgn="base">
              <a:spcBef>
                <a:spcPct val="0"/>
              </a:spcBef>
              <a:spcAft>
                <a:spcPct val="0"/>
              </a:spcAft>
              <a:buClr>
                <a:srgbClr val="CC9900"/>
              </a:buClr>
              <a:buSzTx/>
              <a:tabLst/>
              <a:defRPr/>
            </a:pPr>
            <a:r>
              <a:rPr lang="zh-CN" altLang="en-US" sz="1050" dirty="0" smtClean="0">
                <a:solidFill>
                  <a:schemeClr val="tx1">
                    <a:lumMod val="95000"/>
                    <a:lumOff val="5000"/>
                  </a:schemeClr>
                </a:solidFill>
                <a:latin typeface="微软雅黑" pitchFamily="34" charset="-122"/>
                <a:ea typeface="微软雅黑" pitchFamily="34" charset="-122"/>
                <a:cs typeface="Calibri" pitchFamily="34" charset="0"/>
              </a:rPr>
              <a:t>内容经营</a:t>
            </a:r>
          </a:p>
        </p:txBody>
      </p:sp>
      <p:sp>
        <p:nvSpPr>
          <p:cNvPr id="242" name="矩形 241"/>
          <p:cNvSpPr/>
          <p:nvPr/>
        </p:nvSpPr>
        <p:spPr bwMode="auto">
          <a:xfrm>
            <a:off x="3590347" y="5408766"/>
            <a:ext cx="609632" cy="220414"/>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marR="0" indent="0" algn="ctr" fontAlgn="base">
              <a:spcBef>
                <a:spcPct val="0"/>
              </a:spcBef>
              <a:spcAft>
                <a:spcPct val="0"/>
              </a:spcAft>
              <a:buClr>
                <a:srgbClr val="CC9900"/>
              </a:buClr>
              <a:buSzTx/>
              <a:tabLst/>
              <a:defRPr/>
            </a:pPr>
            <a:r>
              <a:rPr lang="zh-CN" altLang="en-US" sz="1050" dirty="0" smtClean="0">
                <a:solidFill>
                  <a:schemeClr val="tx1">
                    <a:lumMod val="95000"/>
                    <a:lumOff val="5000"/>
                  </a:schemeClr>
                </a:solidFill>
                <a:latin typeface="微软雅黑" pitchFamily="34" charset="-122"/>
                <a:ea typeface="微软雅黑" pitchFamily="34" charset="-122"/>
                <a:cs typeface="Calibri" pitchFamily="34" charset="0"/>
              </a:rPr>
              <a:t>用户经营</a:t>
            </a:r>
          </a:p>
        </p:txBody>
      </p:sp>
      <p:sp>
        <p:nvSpPr>
          <p:cNvPr id="243" name="矩形 242"/>
          <p:cNvSpPr/>
          <p:nvPr/>
        </p:nvSpPr>
        <p:spPr bwMode="auto">
          <a:xfrm>
            <a:off x="4251119" y="5409005"/>
            <a:ext cx="609632" cy="220414"/>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marR="0" indent="0" algn="ctr" fontAlgn="base">
              <a:spcBef>
                <a:spcPct val="0"/>
              </a:spcBef>
              <a:spcAft>
                <a:spcPct val="0"/>
              </a:spcAft>
              <a:buClr>
                <a:srgbClr val="CC9900"/>
              </a:buClr>
              <a:buSzTx/>
              <a:tabLst/>
              <a:defRPr/>
            </a:pPr>
            <a:r>
              <a:rPr lang="zh-CN" altLang="en-US" sz="1050" dirty="0" smtClean="0">
                <a:solidFill>
                  <a:schemeClr val="tx1">
                    <a:lumMod val="95000"/>
                    <a:lumOff val="5000"/>
                  </a:schemeClr>
                </a:solidFill>
                <a:latin typeface="微软雅黑" pitchFamily="34" charset="-122"/>
                <a:ea typeface="微软雅黑" pitchFamily="34" charset="-122"/>
                <a:cs typeface="Calibri" pitchFamily="34" charset="0"/>
              </a:rPr>
              <a:t>开放平台</a:t>
            </a:r>
          </a:p>
        </p:txBody>
      </p:sp>
      <p:sp>
        <p:nvSpPr>
          <p:cNvPr id="244" name="矩形 243"/>
          <p:cNvSpPr/>
          <p:nvPr/>
        </p:nvSpPr>
        <p:spPr bwMode="auto">
          <a:xfrm>
            <a:off x="4905541" y="5407918"/>
            <a:ext cx="609632" cy="220414"/>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marR="0" indent="0" algn="ctr" fontAlgn="base">
              <a:spcBef>
                <a:spcPct val="0"/>
              </a:spcBef>
              <a:spcAft>
                <a:spcPct val="0"/>
              </a:spcAft>
              <a:buClr>
                <a:srgbClr val="CC9900"/>
              </a:buClr>
              <a:buSzTx/>
              <a:tabLst/>
              <a:defRPr/>
            </a:pPr>
            <a:r>
              <a:rPr lang="zh-CN" altLang="en-US" sz="1050" dirty="0" smtClean="0">
                <a:solidFill>
                  <a:schemeClr val="tx1">
                    <a:lumMod val="95000"/>
                    <a:lumOff val="5000"/>
                  </a:schemeClr>
                </a:solidFill>
                <a:latin typeface="微软雅黑" pitchFamily="34" charset="-122"/>
                <a:ea typeface="微软雅黑" pitchFamily="34" charset="-122"/>
                <a:cs typeface="Calibri" pitchFamily="34" charset="0"/>
              </a:rPr>
              <a:t>荣耀营销</a:t>
            </a:r>
          </a:p>
        </p:txBody>
      </p:sp>
      <p:sp>
        <p:nvSpPr>
          <p:cNvPr id="245" name="矩形 244"/>
          <p:cNvSpPr/>
          <p:nvPr/>
        </p:nvSpPr>
        <p:spPr bwMode="auto">
          <a:xfrm>
            <a:off x="5559963" y="5407918"/>
            <a:ext cx="609632" cy="220414"/>
          </a:xfrm>
          <a:prstGeom prst="rect">
            <a:avLst/>
          </a:prstGeom>
          <a:solidFill>
            <a:srgbClr val="D56D23">
              <a:alpha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54439" rIns="0" bIns="54439" anchor="ctr"/>
          <a:lstStyle/>
          <a:p>
            <a:pPr marR="0" indent="0" algn="ctr" fontAlgn="base">
              <a:spcBef>
                <a:spcPct val="0"/>
              </a:spcBef>
              <a:spcAft>
                <a:spcPct val="0"/>
              </a:spcAft>
              <a:buClr>
                <a:srgbClr val="CC9900"/>
              </a:buClr>
              <a:buSzTx/>
              <a:tabLst/>
              <a:defRPr/>
            </a:pPr>
            <a:r>
              <a:rPr lang="en-US" altLang="zh-CN" sz="1050" dirty="0">
                <a:solidFill>
                  <a:schemeClr val="tx1">
                    <a:lumMod val="95000"/>
                    <a:lumOff val="5000"/>
                  </a:schemeClr>
                </a:solidFill>
                <a:latin typeface="微软雅黑" pitchFamily="34" charset="-122"/>
                <a:ea typeface="微软雅黑" pitchFamily="34" charset="-122"/>
                <a:cs typeface="Calibri" pitchFamily="34" charset="0"/>
              </a:rPr>
              <a:t>……</a:t>
            </a:r>
            <a:endParaRPr lang="zh-CN" altLang="en-US" sz="1050" dirty="0" smtClean="0">
              <a:solidFill>
                <a:schemeClr val="tx1">
                  <a:lumMod val="95000"/>
                  <a:lumOff val="5000"/>
                </a:schemeClr>
              </a:solidFill>
              <a:latin typeface="微软雅黑" pitchFamily="34" charset="-122"/>
              <a:ea typeface="微软雅黑" pitchFamily="34" charset="-122"/>
              <a:cs typeface="Calibri" pitchFamily="34" charset="0"/>
            </a:endParaRPr>
          </a:p>
        </p:txBody>
      </p:sp>
    </p:spTree>
    <p:extLst>
      <p:ext uri="{BB962C8B-B14F-4D97-AF65-F5344CB8AC3E}">
        <p14:creationId xmlns:p14="http://schemas.microsoft.com/office/powerpoint/2010/main" val="1791992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24689" y="2011108"/>
            <a:ext cx="5931073" cy="554590"/>
          </a:xfrm>
          <a:prstGeom prst="rect">
            <a:avLst/>
          </a:prstGeom>
          <a:solidFill>
            <a:schemeClr val="accent1"/>
          </a:solidFill>
          <a:ln w="9525">
            <a:noFill/>
            <a:miter lim="800000"/>
            <a:headEnd/>
            <a:tailEnd/>
          </a:ln>
          <a:effectLst/>
        </p:spPr>
        <p:txBody>
          <a:bodyPr wrap="square" lIns="108878" tIns="108878" rIns="108878" bIns="108878" rtlCol="0" anchor="t">
            <a:prstTxWarp prst="textNoShape">
              <a:avLst/>
            </a:prstTxWarp>
            <a:noAutofit/>
          </a:bodyPr>
          <a:lstStyle/>
          <a:p>
            <a:pPr algn="ctr"/>
            <a:endParaRPr lang="zh-CN" altLang="en-US" kern="0" dirty="0" err="1" smtClean="0">
              <a:solidFill>
                <a:prstClr val="white"/>
              </a:solidFill>
            </a:endParaRPr>
          </a:p>
        </p:txBody>
      </p:sp>
      <p:sp>
        <p:nvSpPr>
          <p:cNvPr id="2" name="Content Placeholder 1"/>
          <p:cNvSpPr>
            <a:spLocks noGrp="1"/>
          </p:cNvSpPr>
          <p:nvPr>
            <p:ph idx="1"/>
          </p:nvPr>
        </p:nvSpPr>
        <p:spPr>
          <a:xfrm>
            <a:off x="6427370" y="1325067"/>
            <a:ext cx="5182949" cy="1888703"/>
          </a:xfrm>
        </p:spPr>
        <p:txBody>
          <a:bodyPr anchor="ctr" anchorCtr="0"/>
          <a:lstStyle/>
          <a:p>
            <a:pPr marL="408291" lvl="5" indent="-408291">
              <a:lnSpc>
                <a:spcPct val="150000"/>
              </a:lnSpc>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数据架构设计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408291" lvl="5" indent="-408291">
              <a:lnSpc>
                <a:spcPct val="150000"/>
              </a:lnSpc>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主题域设计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408291" lvl="3" indent="-408291">
              <a:lnSpc>
                <a:spcPct val="150000"/>
              </a:lnSpc>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整合</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层</a:t>
            </a: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模型设计</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itle 3"/>
          <p:cNvSpPr>
            <a:spLocks noGrp="1"/>
          </p:cNvSpPr>
          <p:nvPr>
            <p:ph type="title"/>
          </p:nvPr>
        </p:nvSpPr>
        <p:spPr>
          <a:xfrm>
            <a:off x="6402467" y="189434"/>
            <a:ext cx="5182949" cy="701893"/>
          </a:xfrm>
        </p:spPr>
        <p:txBody>
          <a:bodyPr/>
          <a:lstStyle/>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议题</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Placeholder 12" descr="FIN-1010_4-3_agenda-sm.jpg"/>
          <p:cNvPicPr>
            <a:picLocks noGrp="1" noChangeAspect="1"/>
          </p:cNvPicPr>
          <p:nvPr>
            <p:ph type="pic" sz="quarter" idx="13"/>
          </p:nvPr>
        </p:nvPicPr>
        <p:blipFill>
          <a:blip r:embed="rId2" cstate="print"/>
          <a:srcRect t="12508" b="12508"/>
          <a:stretch>
            <a:fillRect/>
          </a:stretch>
        </p:blipFill>
        <p:spPr/>
      </p:pic>
    </p:spTree>
    <p:extLst>
      <p:ext uri="{BB962C8B-B14F-4D97-AF65-F5344CB8AC3E}">
        <p14:creationId xmlns:p14="http://schemas.microsoft.com/office/powerpoint/2010/main" val="1486912208"/>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6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0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2934</Words>
  <Application>Microsoft Office PowerPoint</Application>
  <PresentationFormat>自定义</PresentationFormat>
  <Paragraphs>567</Paragraphs>
  <Slides>29</Slides>
  <Notes>20</Notes>
  <HiddenSlides>0</HiddenSlides>
  <MMClips>0</MMClips>
  <ScaleCrop>false</ScaleCrop>
  <HeadingPairs>
    <vt:vector size="6" baseType="variant">
      <vt:variant>
        <vt:lpstr>已用的字体</vt:lpstr>
      </vt:variant>
      <vt:variant>
        <vt:i4>16</vt:i4>
      </vt:variant>
      <vt:variant>
        <vt:lpstr>主题</vt:lpstr>
      </vt:variant>
      <vt:variant>
        <vt:i4>7</vt:i4>
      </vt:variant>
      <vt:variant>
        <vt:lpstr>幻灯片标题</vt:lpstr>
      </vt:variant>
      <vt:variant>
        <vt:i4>29</vt:i4>
      </vt:variant>
    </vt:vector>
  </HeadingPairs>
  <TitlesOfParts>
    <vt:vector size="52" baseType="lpstr">
      <vt:lpstr>Gill Sans</vt:lpstr>
      <vt:lpstr>Lucida Grande</vt:lpstr>
      <vt:lpstr>MS PGothic</vt:lpstr>
      <vt:lpstr>黑体</vt:lpstr>
      <vt:lpstr>华文细黑</vt:lpstr>
      <vt:lpstr>宋体</vt:lpstr>
      <vt:lpstr>宋体</vt:lpstr>
      <vt:lpstr>微软雅黑</vt:lpstr>
      <vt:lpstr>Arial</vt:lpstr>
      <vt:lpstr>Calibri</vt:lpstr>
      <vt:lpstr>FrutigerNext LT Light</vt:lpstr>
      <vt:lpstr>FrutigerNext LT Medium</vt:lpstr>
      <vt:lpstr>FrutigerNext LT Regular</vt:lpstr>
      <vt:lpstr>Times</vt:lpstr>
      <vt:lpstr>Times New Roman</vt:lpstr>
      <vt:lpstr>Wingdings</vt:lpstr>
      <vt:lpstr>6_华为VI主题16x9</vt:lpstr>
      <vt:lpstr>11_主题1</vt:lpstr>
      <vt:lpstr>7_default</vt:lpstr>
      <vt:lpstr>7_华为VI主题16x9</vt:lpstr>
      <vt:lpstr>8_华为VI主题16x9</vt:lpstr>
      <vt:lpstr>9_华为VI主题16x9</vt:lpstr>
      <vt:lpstr>10_华为VI主题16x9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Heyuanhong</cp:lastModifiedBy>
  <cp:revision>5</cp:revision>
  <dcterms:modified xsi:type="dcterms:W3CDTF">2017-07-05T15:30:41Z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(2)1Aq/oVaREHY+oqnt3losaGh22zJtwZwbL2MTelkvCioRnv0898CVLMHcz/l5qLIvn7v8x6O1_x000d_
EUWK6uqFG7L0nLrQzIVQ3RYdWvov88Xp7h8mOyOEGHQiYx1Ffy+zVXvQXbslqUpvjRdUApyI_x000d_
L7InpKceWBYwyHaFAGMtb5If3JJ87exETiGjnw1QTMMJK4UsTJTCFPUaADfD1STwoyRTQKeT_x000d_
LMO2uymu+lrKbBFkRG</vt:lpwstr>
  </property>
  <property fmtid="{D5CDD505-2E9C-101B-9397-08002B2CF9AE}" pid="3" name="_2015_ms_pID_725343_00">
    <vt:lpwstr>_2015_ms_pID_725343</vt:lpwstr>
  </property>
  <property fmtid="{D5CDD505-2E9C-101B-9397-08002B2CF9AE}" pid="4" name="_2015_ms_pID_7253431">
    <vt:lpwstr>wjFBhD8zaPSppJTfbFXsfBNA3Ovqt//47AWggkTkhWP7BovRQ1jBYj_x000d_
LqZqhCgD34eEm792Awgdvexse80xIuN+ypaVxSv1vyBE/xzZOYEH5TrrySgi5gXCydFzd3Fo_x000d_
CB5Gr+ur5kr3cu1txJixeWudNw88LLdpDDXbbHVG2Xe7wA==</vt:lpwstr>
  </property>
  <property fmtid="{D5CDD505-2E9C-101B-9397-08002B2CF9AE}" pid="5" name="_2015_ms_pID_7253431_00">
    <vt:lpwstr>_2015_ms_pID_7253431</vt:lpwstr>
  </property>
  <property fmtid="{D5CDD505-2E9C-101B-9397-08002B2CF9AE}" pid="6" name="heyuanhong@huawei.com">
    <vt:lpwstr>full-control</vt:lpwstr>
  </property>
  <property fmtid="{D5CDD505-2E9C-101B-9397-08002B2CF9AE}" pid="7" name="owner">
    <vt:lpwstr>full-control</vt:lpwstr>
  </property>
  <property fmtid="{D5CDD505-2E9C-101B-9397-08002B2CF9AE}" pid="8" name="qiuyujie@huawei.com">
    <vt:lpwstr>readonly</vt:lpwstr>
  </property>
  <property fmtid="{D5CDD505-2E9C-101B-9397-08002B2CF9AE}" pid="9" name="_readonly">
    <vt:lpwstr>qiuyujie@huawei.com;</vt:lpwstr>
  </property>
  <property fmtid="{D5CDD505-2E9C-101B-9397-08002B2CF9AE}" pid="10" name="_change">
    <vt:lpwstr/>
  </property>
  <property fmtid="{D5CDD505-2E9C-101B-9397-08002B2CF9AE}" pid="11" name="_full-control">
    <vt:lpwstr>heyuanhong@huawei.com;owner;</vt:lpwstr>
  </property>
  <property fmtid="{D5CDD505-2E9C-101B-9397-08002B2CF9AE}" pid="12" name="sflag">
    <vt:lpwstr>1498631643</vt:lpwstr>
  </property>
</Properties>
</file>